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notesMasterIdLst>
    <p:notesMasterId r:id="rId32"/>
  </p:notesMasterIdLst>
  <p:sldIdLst>
    <p:sldId id="256" r:id="rId2"/>
    <p:sldId id="258" r:id="rId3"/>
    <p:sldId id="286" r:id="rId4"/>
    <p:sldId id="3870" r:id="rId5"/>
    <p:sldId id="3861" r:id="rId6"/>
    <p:sldId id="3862" r:id="rId7"/>
    <p:sldId id="3866" r:id="rId8"/>
    <p:sldId id="3864" r:id="rId9"/>
    <p:sldId id="3865" r:id="rId10"/>
    <p:sldId id="438" r:id="rId11"/>
    <p:sldId id="288" r:id="rId12"/>
    <p:sldId id="550" r:id="rId13"/>
    <p:sldId id="260" r:id="rId14"/>
    <p:sldId id="3868" r:id="rId15"/>
    <p:sldId id="257" r:id="rId16"/>
    <p:sldId id="3869" r:id="rId17"/>
    <p:sldId id="388" r:id="rId18"/>
    <p:sldId id="389" r:id="rId19"/>
    <p:sldId id="522" r:id="rId20"/>
    <p:sldId id="435" r:id="rId21"/>
    <p:sldId id="285" r:id="rId22"/>
    <p:sldId id="569" r:id="rId23"/>
    <p:sldId id="573" r:id="rId24"/>
    <p:sldId id="570" r:id="rId25"/>
    <p:sldId id="572" r:id="rId26"/>
    <p:sldId id="3852" r:id="rId27"/>
    <p:sldId id="3860" r:id="rId28"/>
    <p:sldId id="3859" r:id="rId29"/>
    <p:sldId id="287" r:id="rId30"/>
    <p:sldId id="504" r:id="rId3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C9F38D-ADF4-F667-2CB4-D5C742415B24}" v="2553" dt="2025-09-15T13:53:39.732"/>
    <p1510:client id="{980426AE-200B-27F6-DA55-6CE319DAA5D8}" v="6" dt="2025-09-17T08:57:54.4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1558" autoAdjust="0"/>
  </p:normalViewPr>
  <p:slideViewPr>
    <p:cSldViewPr snapToGrid="0">
      <p:cViewPr varScale="1">
        <p:scale>
          <a:sx n="79" d="100"/>
          <a:sy n="79" d="100"/>
        </p:scale>
        <p:origin x="39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L Coates" userId="5937dd79-8dc0-43de-ba69-1770ace8f48d" providerId="ADAL" clId="{101B7E87-CA34-45B8-8D90-EE3C04B67228}"/>
    <pc:docChg chg="custSel addSld delSld modSld">
      <pc:chgData name="Miss L Coates" userId="5937dd79-8dc0-43de-ba69-1770ace8f48d" providerId="ADAL" clId="{101B7E87-CA34-45B8-8D90-EE3C04B67228}" dt="2025-09-12T07:57:50.901" v="5" actId="47"/>
      <pc:docMkLst>
        <pc:docMk/>
      </pc:docMkLst>
      <pc:sldChg chg="new del">
        <pc:chgData name="Miss L Coates" userId="5937dd79-8dc0-43de-ba69-1770ace8f48d" providerId="ADAL" clId="{101B7E87-CA34-45B8-8D90-EE3C04B67228}" dt="2025-09-12T07:57:50.901" v="5" actId="47"/>
        <pc:sldMkLst>
          <pc:docMk/>
          <pc:sldMk cId="598044265" sldId="289"/>
        </pc:sldMkLst>
      </pc:sldChg>
      <pc:sldChg chg="delSp modSp add mod">
        <pc:chgData name="Miss L Coates" userId="5937dd79-8dc0-43de-ba69-1770ace8f48d" providerId="ADAL" clId="{101B7E87-CA34-45B8-8D90-EE3C04B67228}" dt="2025-09-12T07:57:32.473" v="3" actId="478"/>
        <pc:sldMkLst>
          <pc:docMk/>
          <pc:sldMk cId="0" sldId="435"/>
        </pc:sldMkLst>
        <pc:spChg chg="mod">
          <ac:chgData name="Miss L Coates" userId="5937dd79-8dc0-43de-ba69-1770ace8f48d" providerId="ADAL" clId="{101B7E87-CA34-45B8-8D90-EE3C04B67228}" dt="2025-09-12T07:57:30.301" v="2" actId="27636"/>
          <ac:spMkLst>
            <pc:docMk/>
            <pc:sldMk cId="0" sldId="435"/>
            <ac:spMk id="107522" creationId="{0C6E056D-ADE4-3D08-F85C-3E782B8BAA03}"/>
          </ac:spMkLst>
        </pc:spChg>
      </pc:sldChg>
      <pc:sldChg chg="add">
        <pc:chgData name="Miss L Coates" userId="5937dd79-8dc0-43de-ba69-1770ace8f48d" providerId="ADAL" clId="{101B7E87-CA34-45B8-8D90-EE3C04B67228}" dt="2025-09-12T07:57:43.626" v="4"/>
        <pc:sldMkLst>
          <pc:docMk/>
          <pc:sldMk cId="3590731660" sldId="436"/>
        </pc:sldMkLst>
      </pc:sldChg>
    </pc:docChg>
  </pc:docChgLst>
  <pc:docChgLst>
    <pc:chgData name="Miss L Coates" userId="5937dd79-8dc0-43de-ba69-1770ace8f48d" providerId="ADAL" clId="{0C16B0A5-34D3-4BF4-95CF-C43F137FC375}"/>
    <pc:docChg chg="custSel addSld delSld modSld sldOrd">
      <pc:chgData name="Miss L Coates" userId="5937dd79-8dc0-43de-ba69-1770ace8f48d" providerId="ADAL" clId="{0C16B0A5-34D3-4BF4-95CF-C43F137FC375}" dt="2025-09-15T15:47:01.912" v="1369" actId="20577"/>
      <pc:docMkLst>
        <pc:docMk/>
      </pc:docMkLst>
      <pc:sldChg chg="delSp modSp add mod setBg">
        <pc:chgData name="Miss L Coates" userId="5937dd79-8dc0-43de-ba69-1770ace8f48d" providerId="ADAL" clId="{0C16B0A5-34D3-4BF4-95CF-C43F137FC375}" dt="2025-09-10T10:59:38.811" v="163" actId="14100"/>
        <pc:sldMkLst>
          <pc:docMk/>
          <pc:sldMk cId="2632046133" sldId="274"/>
        </pc:sldMkLst>
      </pc:sldChg>
      <pc:sldChg chg="addSp modSp mod ord">
        <pc:chgData name="Miss L Coates" userId="5937dd79-8dc0-43de-ba69-1770ace8f48d" providerId="ADAL" clId="{0C16B0A5-34D3-4BF4-95CF-C43F137FC375}" dt="2025-09-12T09:32:39.577" v="1117" actId="27636"/>
        <pc:sldMkLst>
          <pc:docMk/>
          <pc:sldMk cId="2220538067" sldId="285"/>
        </pc:sldMkLst>
        <pc:spChg chg="add mod">
          <ac:chgData name="Miss L Coates" userId="5937dd79-8dc0-43de-ba69-1770ace8f48d" providerId="ADAL" clId="{0C16B0A5-34D3-4BF4-95CF-C43F137FC375}" dt="2025-09-10T13:31:28.194" v="243" actId="403"/>
          <ac:spMkLst>
            <pc:docMk/>
            <pc:sldMk cId="2220538067" sldId="285"/>
            <ac:spMk id="2" creationId="{AF0B6CDB-645F-1743-0F4D-83A0126FFDD8}"/>
          </ac:spMkLst>
        </pc:spChg>
        <pc:spChg chg="mod">
          <ac:chgData name="Miss L Coates" userId="5937dd79-8dc0-43de-ba69-1770ace8f48d" providerId="ADAL" clId="{0C16B0A5-34D3-4BF4-95CF-C43F137FC375}" dt="2025-09-12T09:32:39.577" v="1117" actId="27636"/>
          <ac:spMkLst>
            <pc:docMk/>
            <pc:sldMk cId="2220538067" sldId="285"/>
            <ac:spMk id="3" creationId="{AF19705B-0EF4-29C5-39AD-344727359ED4}"/>
          </ac:spMkLst>
        </pc:spChg>
      </pc:sldChg>
      <pc:sldChg chg="modSp new mod">
        <pc:chgData name="Miss L Coates" userId="5937dd79-8dc0-43de-ba69-1770ace8f48d" providerId="ADAL" clId="{0C16B0A5-34D3-4BF4-95CF-C43F137FC375}" dt="2025-09-10T13:36:59.934" v="312" actId="20577"/>
        <pc:sldMkLst>
          <pc:docMk/>
          <pc:sldMk cId="4095543250" sldId="286"/>
        </pc:sldMkLst>
        <pc:spChg chg="mod">
          <ac:chgData name="Miss L Coates" userId="5937dd79-8dc0-43de-ba69-1770ace8f48d" providerId="ADAL" clId="{0C16B0A5-34D3-4BF4-95CF-C43F137FC375}" dt="2025-09-10T07:13:17.261" v="40" actId="2711"/>
          <ac:spMkLst>
            <pc:docMk/>
            <pc:sldMk cId="4095543250" sldId="286"/>
            <ac:spMk id="2" creationId="{FD0C681E-345E-2090-738D-5067B69E9BA7}"/>
          </ac:spMkLst>
        </pc:spChg>
      </pc:sldChg>
      <pc:sldChg chg="addSp delSp modSp add mod">
        <pc:chgData name="Miss L Coates" userId="5937dd79-8dc0-43de-ba69-1770ace8f48d" providerId="ADAL" clId="{0C16B0A5-34D3-4BF4-95CF-C43F137FC375}" dt="2025-09-10T10:56:11.920" v="154" actId="2711"/>
        <pc:sldMkLst>
          <pc:docMk/>
          <pc:sldMk cId="3622878246" sldId="287"/>
        </pc:sldMkLst>
        <pc:spChg chg="add mod">
          <ac:chgData name="Miss L Coates" userId="5937dd79-8dc0-43de-ba69-1770ace8f48d" providerId="ADAL" clId="{0C16B0A5-34D3-4BF4-95CF-C43F137FC375}" dt="2025-09-10T10:56:11.920" v="154" actId="2711"/>
          <ac:spMkLst>
            <pc:docMk/>
            <pc:sldMk cId="3622878246" sldId="287"/>
            <ac:spMk id="5" creationId="{CBD75CA2-7BA0-B142-11B9-985F43D9D7B5}"/>
          </ac:spMkLst>
        </pc:spChg>
        <pc:picChg chg="mod">
          <ac:chgData name="Miss L Coates" userId="5937dd79-8dc0-43de-ba69-1770ace8f48d" providerId="ADAL" clId="{0C16B0A5-34D3-4BF4-95CF-C43F137FC375}" dt="2025-09-10T10:55:54.453" v="128" actId="1076"/>
          <ac:picMkLst>
            <pc:docMk/>
            <pc:sldMk cId="3622878246" sldId="287"/>
            <ac:picMk id="3" creationId="{87434AED-D0EE-4801-68CE-295D055C0B37}"/>
          </ac:picMkLst>
        </pc:picChg>
        <pc:picChg chg="mod">
          <ac:chgData name="Miss L Coates" userId="5937dd79-8dc0-43de-ba69-1770ace8f48d" providerId="ADAL" clId="{0C16B0A5-34D3-4BF4-95CF-C43F137FC375}" dt="2025-09-10T10:55:50.193" v="126" actId="1076"/>
          <ac:picMkLst>
            <pc:docMk/>
            <pc:sldMk cId="3622878246" sldId="287"/>
            <ac:picMk id="9" creationId="{4EF154E5-CF78-4A2E-EED5-9E774083670F}"/>
          </ac:picMkLst>
        </pc:picChg>
        <pc:picChg chg="mod">
          <ac:chgData name="Miss L Coates" userId="5937dd79-8dc0-43de-ba69-1770ace8f48d" providerId="ADAL" clId="{0C16B0A5-34D3-4BF4-95CF-C43F137FC375}" dt="2025-09-10T10:55:58.276" v="130" actId="1076"/>
          <ac:picMkLst>
            <pc:docMk/>
            <pc:sldMk cId="3622878246" sldId="287"/>
            <ac:picMk id="10" creationId="{E0325B1E-C03C-1C90-3BA3-E8B691A92B9E}"/>
          </ac:picMkLst>
        </pc:picChg>
      </pc:sldChg>
      <pc:sldChg chg="modSp new mod">
        <pc:chgData name="Miss L Coates" userId="5937dd79-8dc0-43de-ba69-1770ace8f48d" providerId="ADAL" clId="{0C16B0A5-34D3-4BF4-95CF-C43F137FC375}" dt="2025-09-12T09:26:37.127" v="1086" actId="14100"/>
        <pc:sldMkLst>
          <pc:docMk/>
          <pc:sldMk cId="2026942292" sldId="288"/>
        </pc:sldMkLst>
        <pc:spChg chg="mod">
          <ac:chgData name="Miss L Coates" userId="5937dd79-8dc0-43de-ba69-1770ace8f48d" providerId="ADAL" clId="{0C16B0A5-34D3-4BF4-95CF-C43F137FC375}" dt="2025-09-12T09:25:16.267" v="773" actId="2711"/>
          <ac:spMkLst>
            <pc:docMk/>
            <pc:sldMk cId="2026942292" sldId="288"/>
            <ac:spMk id="2" creationId="{EF5ADC22-40BB-478B-9A06-BF61288DF04A}"/>
          </ac:spMkLst>
        </pc:spChg>
        <pc:spChg chg="mod">
          <ac:chgData name="Miss L Coates" userId="5937dd79-8dc0-43de-ba69-1770ace8f48d" providerId="ADAL" clId="{0C16B0A5-34D3-4BF4-95CF-C43F137FC375}" dt="2025-09-12T09:26:37.127" v="1086" actId="14100"/>
          <ac:spMkLst>
            <pc:docMk/>
            <pc:sldMk cId="2026942292" sldId="288"/>
            <ac:spMk id="3" creationId="{AC4C518A-3C2A-C5F3-3C3C-666DAE2687A2}"/>
          </ac:spMkLst>
        </pc:spChg>
      </pc:sldChg>
      <pc:sldChg chg="del">
        <pc:chgData name="Miss L Coates" userId="5937dd79-8dc0-43de-ba69-1770ace8f48d" providerId="ADAL" clId="{0C16B0A5-34D3-4BF4-95CF-C43F137FC375}" dt="2025-09-10T07:02:15.081" v="0" actId="47"/>
        <pc:sldMkLst>
          <pc:docMk/>
          <pc:sldMk cId="2357452594" sldId="296"/>
        </pc:sldMkLst>
      </pc:sldChg>
      <pc:sldChg chg="delSp add del mod setBg delDesignElem">
        <pc:chgData name="Miss L Coates" userId="5937dd79-8dc0-43de-ba69-1770ace8f48d" providerId="ADAL" clId="{0C16B0A5-34D3-4BF4-95CF-C43F137FC375}" dt="2025-09-10T07:12:14.285" v="5" actId="47"/>
        <pc:sldMkLst>
          <pc:docMk/>
          <pc:sldMk cId="3191078739" sldId="417"/>
        </pc:sldMkLst>
      </pc:sldChg>
      <pc:sldChg chg="new">
        <pc:chgData name="Miss L Coates" userId="5937dd79-8dc0-43de-ba69-1770ace8f48d" providerId="ADAL" clId="{0C16B0A5-34D3-4BF4-95CF-C43F137FC375}" dt="2025-09-12T09:30:51.824" v="1087" actId="680"/>
        <pc:sldMkLst>
          <pc:docMk/>
          <pc:sldMk cId="3769509437" sldId="437"/>
        </pc:sldMkLst>
      </pc:sldChg>
      <pc:sldChg chg="modSp new mod">
        <pc:chgData name="Miss L Coates" userId="5937dd79-8dc0-43de-ba69-1770ace8f48d" providerId="ADAL" clId="{0C16B0A5-34D3-4BF4-95CF-C43F137FC375}" dt="2025-09-12T09:39:28.839" v="1359" actId="20577"/>
        <pc:sldMkLst>
          <pc:docMk/>
          <pc:sldMk cId="3768215918" sldId="438"/>
        </pc:sldMkLst>
        <pc:spChg chg="mod">
          <ac:chgData name="Miss L Coates" userId="5937dd79-8dc0-43de-ba69-1770ace8f48d" providerId="ADAL" clId="{0C16B0A5-34D3-4BF4-95CF-C43F137FC375}" dt="2025-09-12T09:38:07.823" v="1129" actId="2711"/>
          <ac:spMkLst>
            <pc:docMk/>
            <pc:sldMk cId="3768215918" sldId="438"/>
            <ac:spMk id="2" creationId="{B54F1BB7-545B-B02A-858F-4149C513E564}"/>
          </ac:spMkLst>
        </pc:spChg>
        <pc:spChg chg="mod">
          <ac:chgData name="Miss L Coates" userId="5937dd79-8dc0-43de-ba69-1770ace8f48d" providerId="ADAL" clId="{0C16B0A5-34D3-4BF4-95CF-C43F137FC375}" dt="2025-09-12T09:39:28.839" v="1359" actId="20577"/>
          <ac:spMkLst>
            <pc:docMk/>
            <pc:sldMk cId="3768215918" sldId="438"/>
            <ac:spMk id="3" creationId="{D331DF0A-71D0-1F64-305C-F964E24A0785}"/>
          </ac:spMkLst>
        </pc:spChg>
      </pc:sldChg>
      <pc:sldChg chg="modSp mod">
        <pc:chgData name="Miss L Coates" userId="5937dd79-8dc0-43de-ba69-1770ace8f48d" providerId="ADAL" clId="{0C16B0A5-34D3-4BF4-95CF-C43F137FC375}" dt="2025-09-15T15:47:01.912" v="1369" actId="20577"/>
        <pc:sldMkLst>
          <pc:docMk/>
          <pc:sldMk cId="1571331429" sldId="504"/>
        </pc:sldMkLst>
        <pc:spChg chg="mod">
          <ac:chgData name="Miss L Coates" userId="5937dd79-8dc0-43de-ba69-1770ace8f48d" providerId="ADAL" clId="{0C16B0A5-34D3-4BF4-95CF-C43F137FC375}" dt="2025-09-15T15:47:01.912" v="1369" actId="20577"/>
          <ac:spMkLst>
            <pc:docMk/>
            <pc:sldMk cId="1571331429" sldId="504"/>
            <ac:spMk id="7" creationId="{D58BCC29-3DCF-6BA1-4C36-695CF449A065}"/>
          </ac:spMkLst>
        </pc:spChg>
      </pc:sldChg>
      <pc:sldChg chg="delSp modSp add mod setBg delDesignElem">
        <pc:chgData name="Miss L Coates" userId="5937dd79-8dc0-43de-ba69-1770ace8f48d" providerId="ADAL" clId="{0C16B0A5-34D3-4BF4-95CF-C43F137FC375}" dt="2025-09-12T14:59:01.123" v="1364" actId="27636"/>
        <pc:sldMkLst>
          <pc:docMk/>
          <pc:sldMk cId="2599591865" sldId="569"/>
        </pc:sldMkLst>
        <pc:spChg chg="mod">
          <ac:chgData name="Miss L Coates" userId="5937dd79-8dc0-43de-ba69-1770ace8f48d" providerId="ADAL" clId="{0C16B0A5-34D3-4BF4-95CF-C43F137FC375}" dt="2025-09-12T14:59:01.123" v="1364" actId="27636"/>
          <ac:spMkLst>
            <pc:docMk/>
            <pc:sldMk cId="2599591865" sldId="569"/>
            <ac:spMk id="5" creationId="{5A5E58DC-CABE-7D57-83CB-A15502602FF2}"/>
          </ac:spMkLst>
        </pc:spChg>
      </pc:sldChg>
      <pc:sldChg chg="delSp add setBg delDesignElem">
        <pc:chgData name="Miss L Coates" userId="5937dd79-8dc0-43de-ba69-1770ace8f48d" providerId="ADAL" clId="{0C16B0A5-34D3-4BF4-95CF-C43F137FC375}" dt="2025-09-12T14:59:01.029" v="1363"/>
        <pc:sldMkLst>
          <pc:docMk/>
          <pc:sldMk cId="3500619710" sldId="570"/>
        </pc:sldMkLst>
      </pc:sldChg>
      <pc:sldChg chg="modSp add mod">
        <pc:chgData name="Miss L Coates" userId="5937dd79-8dc0-43de-ba69-1770ace8f48d" providerId="ADAL" clId="{0C16B0A5-34D3-4BF4-95CF-C43F137FC375}" dt="2025-09-15T14:17:42.229" v="1367" actId="14734"/>
        <pc:sldMkLst>
          <pc:docMk/>
          <pc:sldMk cId="1832172267" sldId="572"/>
        </pc:sldMkLst>
        <pc:graphicFrameChg chg="modGraphic">
          <ac:chgData name="Miss L Coates" userId="5937dd79-8dc0-43de-ba69-1770ace8f48d" providerId="ADAL" clId="{0C16B0A5-34D3-4BF4-95CF-C43F137FC375}" dt="2025-09-15T14:17:42.229" v="1367" actId="14734"/>
          <ac:graphicFrameMkLst>
            <pc:docMk/>
            <pc:sldMk cId="1832172267" sldId="572"/>
            <ac:graphicFrameMk id="5" creationId="{5F52594B-2C15-B172-37A3-33F0462C1C0F}"/>
          </ac:graphicFrameMkLst>
        </pc:graphicFrameChg>
      </pc:sldChg>
      <pc:sldChg chg="add">
        <pc:chgData name="Miss L Coates" userId="5937dd79-8dc0-43de-ba69-1770ace8f48d" providerId="ADAL" clId="{0C16B0A5-34D3-4BF4-95CF-C43F137FC375}" dt="2025-09-12T14:59:01.029" v="1363"/>
        <pc:sldMkLst>
          <pc:docMk/>
          <pc:sldMk cId="380287456" sldId="573"/>
        </pc:sldMkLst>
      </pc:sldChg>
      <pc:sldChg chg="add">
        <pc:chgData name="Miss L Coates" userId="5937dd79-8dc0-43de-ba69-1770ace8f48d" providerId="ADAL" clId="{0C16B0A5-34D3-4BF4-95CF-C43F137FC375}" dt="2025-09-12T14:59:01.029" v="1363"/>
        <pc:sldMkLst>
          <pc:docMk/>
          <pc:sldMk cId="4049254752" sldId="3852"/>
        </pc:sldMkLst>
      </pc:sldChg>
      <pc:sldChg chg="delSp add setBg delDesignElem">
        <pc:chgData name="Miss L Coates" userId="5937dd79-8dc0-43de-ba69-1770ace8f48d" providerId="ADAL" clId="{0C16B0A5-34D3-4BF4-95CF-C43F137FC375}" dt="2025-09-12T14:59:01.029" v="1363"/>
        <pc:sldMkLst>
          <pc:docMk/>
          <pc:sldMk cId="2551208818" sldId="3859"/>
        </pc:sldMkLst>
      </pc:sldChg>
      <pc:sldChg chg="modSp add mod">
        <pc:chgData name="Miss L Coates" userId="5937dd79-8dc0-43de-ba69-1770ace8f48d" providerId="ADAL" clId="{0C16B0A5-34D3-4BF4-95CF-C43F137FC375}" dt="2025-09-12T14:59:01.217" v="1365" actId="27636"/>
        <pc:sldMkLst>
          <pc:docMk/>
          <pc:sldMk cId="3531915481" sldId="3860"/>
        </pc:sldMkLst>
        <pc:spChg chg="mod">
          <ac:chgData name="Miss L Coates" userId="5937dd79-8dc0-43de-ba69-1770ace8f48d" providerId="ADAL" clId="{0C16B0A5-34D3-4BF4-95CF-C43F137FC375}" dt="2025-09-12T14:59:01.217" v="1365" actId="27636"/>
          <ac:spMkLst>
            <pc:docMk/>
            <pc:sldMk cId="3531915481" sldId="3860"/>
            <ac:spMk id="4" creationId="{61BCB9DF-989F-9EBC-D759-94187DC96FAB}"/>
          </ac:spMkLst>
        </pc:spChg>
      </pc:sldChg>
    </pc:docChg>
  </pc:docChgLst>
  <pc:docChgLst>
    <pc:chgData name="Miss L Coates" userId="5937dd79-8dc0-43de-ba69-1770ace8f48d" providerId="ADAL" clId="{C13909F8-71B7-495F-9A88-EC2D64397AA8}"/>
    <pc:docChg chg="custSel modSld">
      <pc:chgData name="Miss L Coates" userId="5937dd79-8dc0-43de-ba69-1770ace8f48d" providerId="ADAL" clId="{C13909F8-71B7-495F-9A88-EC2D64397AA8}" dt="2025-09-15T07:30:51.823" v="30" actId="20577"/>
      <pc:docMkLst>
        <pc:docMk/>
      </pc:docMkLst>
      <pc:sldChg chg="modSp mod modNotesTx">
        <pc:chgData name="Miss L Coates" userId="5937dd79-8dc0-43de-ba69-1770ace8f48d" providerId="ADAL" clId="{C13909F8-71B7-495F-9A88-EC2D64397AA8}" dt="2025-09-15T07:30:51.823" v="30" actId="20577"/>
        <pc:sldMkLst>
          <pc:docMk/>
          <pc:sldMk cId="1571331429" sldId="504"/>
        </pc:sldMkLst>
        <pc:spChg chg="mod">
          <ac:chgData name="Miss L Coates" userId="5937dd79-8dc0-43de-ba69-1770ace8f48d" providerId="ADAL" clId="{C13909F8-71B7-495F-9A88-EC2D64397AA8}" dt="2025-09-15T07:30:29.612" v="14" actId="20577"/>
          <ac:spMkLst>
            <pc:docMk/>
            <pc:sldMk cId="1571331429" sldId="504"/>
            <ac:spMk id="3" creationId="{0F0C096A-EA58-3DED-D547-F67667D127D2}"/>
          </ac:spMkLst>
        </pc:spChg>
        <pc:spChg chg="mod">
          <ac:chgData name="Miss L Coates" userId="5937dd79-8dc0-43de-ba69-1770ace8f48d" providerId="ADAL" clId="{C13909F8-71B7-495F-9A88-EC2D64397AA8}" dt="2025-09-15T07:30:32.035" v="17" actId="20577"/>
          <ac:spMkLst>
            <pc:docMk/>
            <pc:sldMk cId="1571331429" sldId="504"/>
            <ac:spMk id="7" creationId="{D58BCC29-3DCF-6BA1-4C36-695CF449A065}"/>
          </ac:spMkLst>
        </pc:spChg>
      </pc:sldChg>
    </pc:docChg>
  </pc:docChgLst>
  <pc:docChgLst>
    <pc:chgData name="Miss L Coates" userId="S::stflacoa@swchs.net::5937dd79-8dc0-43de-ba69-1770ace8f48d" providerId="AD" clId="Web-{0A6317CE-5B07-0224-C2B5-EEED11838A23}"/>
    <pc:docChg chg="mod addSld delSld modSld addMainMaster delMainMaster">
      <pc:chgData name="Miss L Coates" userId="S::stflacoa@swchs.net::5937dd79-8dc0-43de-ba69-1770ace8f48d" providerId="AD" clId="Web-{0A6317CE-5B07-0224-C2B5-EEED11838A23}" dt="2025-09-09T18:42:42.701" v="296"/>
      <pc:docMkLst>
        <pc:docMk/>
      </pc:docMkLst>
      <pc:sldChg chg="addSp delSp modSp mod setBg modClrScheme setClrOvrMap delDesignElem chgLayout">
        <pc:chgData name="Miss L Coates" userId="S::stflacoa@swchs.net::5937dd79-8dc0-43de-ba69-1770ace8f48d" providerId="AD" clId="Web-{0A6317CE-5B07-0224-C2B5-EEED11838A23}" dt="2025-09-09T18:30:37.829" v="187" actId="1076"/>
        <pc:sldMkLst>
          <pc:docMk/>
          <pc:sldMk cId="109857222" sldId="256"/>
        </pc:sldMkLst>
        <pc:spChg chg="mod ord">
          <ac:chgData name="Miss L Coates" userId="S::stflacoa@swchs.net::5937dd79-8dc0-43de-ba69-1770ace8f48d" providerId="AD" clId="Web-{0A6317CE-5B07-0224-C2B5-EEED11838A23}" dt="2025-09-09T18:29:17.654" v="160"/>
          <ac:spMkLst>
            <pc:docMk/>
            <pc:sldMk cId="109857222" sldId="256"/>
            <ac:spMk id="2" creationId="{00000000-0000-0000-0000-000000000000}"/>
          </ac:spMkLst>
        </pc:spChg>
        <pc:spChg chg="add mod ord">
          <ac:chgData name="Miss L Coates" userId="S::stflacoa@swchs.net::5937dd79-8dc0-43de-ba69-1770ace8f48d" providerId="AD" clId="Web-{0A6317CE-5B07-0224-C2B5-EEED11838A23}" dt="2025-09-09T18:30:37.829" v="187" actId="1076"/>
          <ac:spMkLst>
            <pc:docMk/>
            <pc:sldMk cId="109857222" sldId="256"/>
            <ac:spMk id="7" creationId="{53DA10A2-76D3-E70D-2C87-576A27D8CCFD}"/>
          </ac:spMkLst>
        </pc:spChg>
        <pc:spChg chg="add">
          <ac:chgData name="Miss L Coates" userId="S::stflacoa@swchs.net::5937dd79-8dc0-43de-ba69-1770ace8f48d" providerId="AD" clId="Web-{0A6317CE-5B07-0224-C2B5-EEED11838A23}" dt="2025-09-09T18:25:19.842" v="108"/>
          <ac:spMkLst>
            <pc:docMk/>
            <pc:sldMk cId="109857222" sldId="256"/>
            <ac:spMk id="9" creationId="{38247643-37AB-47DE-B7BD-7A64FEB13371}"/>
          </ac:spMkLst>
        </pc:spChg>
        <pc:spChg chg="add">
          <ac:chgData name="Miss L Coates" userId="S::stflacoa@swchs.net::5937dd79-8dc0-43de-ba69-1770ace8f48d" providerId="AD" clId="Web-{0A6317CE-5B07-0224-C2B5-EEED11838A23}" dt="2025-09-09T18:25:19.842" v="108"/>
          <ac:spMkLst>
            <pc:docMk/>
            <pc:sldMk cId="109857222" sldId="256"/>
            <ac:spMk id="10" creationId="{AEBC3119-F8E7-4266-91B8-7A1E808B481B}"/>
          </ac:spMkLst>
        </pc:spChg>
        <pc:spChg chg="add">
          <ac:chgData name="Miss L Coates" userId="S::stflacoa@swchs.net::5937dd79-8dc0-43de-ba69-1770ace8f48d" providerId="AD" clId="Web-{0A6317CE-5B07-0224-C2B5-EEED11838A23}" dt="2025-09-09T18:25:19.842" v="108"/>
          <ac:spMkLst>
            <pc:docMk/>
            <pc:sldMk cId="109857222" sldId="256"/>
            <ac:spMk id="13" creationId="{C5138816-AF06-47EE-964C-EC93C016D5F6}"/>
          </ac:spMkLst>
        </pc:spChg>
        <pc:spChg chg="add">
          <ac:chgData name="Miss L Coates" userId="S::stflacoa@swchs.net::5937dd79-8dc0-43de-ba69-1770ace8f48d" providerId="AD" clId="Web-{0A6317CE-5B07-0224-C2B5-EEED11838A23}" dt="2025-09-09T18:25:19.842" v="108"/>
          <ac:spMkLst>
            <pc:docMk/>
            <pc:sldMk cId="109857222" sldId="256"/>
            <ac:spMk id="22" creationId="{10DC0642-5384-4897-BC9B-E85F63D7BC60}"/>
          </ac:spMkLst>
        </pc:spChg>
        <pc:spChg chg="add">
          <ac:chgData name="Miss L Coates" userId="S::stflacoa@swchs.net::5937dd79-8dc0-43de-ba69-1770ace8f48d" providerId="AD" clId="Web-{0A6317CE-5B07-0224-C2B5-EEED11838A23}" dt="2025-09-09T18:25:19.842" v="108"/>
          <ac:spMkLst>
            <pc:docMk/>
            <pc:sldMk cId="109857222" sldId="256"/>
            <ac:spMk id="24" creationId="{26015513-D3C4-4477-AA12-D8FF240AA3E6}"/>
          </ac:spMkLst>
        </pc:spChg>
        <pc:picChg chg="add mod ord">
          <ac:chgData name="Miss L Coates" userId="S::stflacoa@swchs.net::5937dd79-8dc0-43de-ba69-1770ace8f48d" providerId="AD" clId="Web-{0A6317CE-5B07-0224-C2B5-EEED11838A23}" dt="2025-09-09T18:25:19.842" v="108"/>
          <ac:picMkLst>
            <pc:docMk/>
            <pc:sldMk cId="109857222" sldId="256"/>
            <ac:picMk id="4" creationId="{5F1CDE3D-292D-5F32-32F9-FB97E0BB2F1E}"/>
          </ac:picMkLst>
        </pc:picChg>
        <pc:cxnChg chg="add">
          <ac:chgData name="Miss L Coates" userId="S::stflacoa@swchs.net::5937dd79-8dc0-43de-ba69-1770ace8f48d" providerId="AD" clId="Web-{0A6317CE-5B07-0224-C2B5-EEED11838A23}" dt="2025-09-09T18:25:19.842" v="108"/>
          <ac:cxnSpMkLst>
            <pc:docMk/>
            <pc:sldMk cId="109857222" sldId="256"/>
            <ac:cxnSpMk id="11" creationId="{57D15890-6502-4FAA-AB03-AFAC88EE29D1}"/>
          </ac:cxnSpMkLst>
        </pc:cxnChg>
        <pc:cxnChg chg="add">
          <ac:chgData name="Miss L Coates" userId="S::stflacoa@swchs.net::5937dd79-8dc0-43de-ba69-1770ace8f48d" providerId="AD" clId="Web-{0A6317CE-5B07-0224-C2B5-EEED11838A23}" dt="2025-09-09T18:25:19.842" v="108"/>
          <ac:cxnSpMkLst>
            <pc:docMk/>
            <pc:sldMk cId="109857222" sldId="256"/>
            <ac:cxnSpMk id="15" creationId="{87ED8B4E-BB7E-447F-A35F-4D3AF6C0A693}"/>
          </ac:cxnSpMkLst>
        </pc:cxnChg>
      </pc:sldChg>
      <pc:sldChg chg="addSp delSp modSp new del">
        <pc:chgData name="Miss L Coates" userId="S::stflacoa@swchs.net::5937dd79-8dc0-43de-ba69-1770ace8f48d" providerId="AD" clId="Web-{0A6317CE-5B07-0224-C2B5-EEED11838A23}" dt="2025-09-09T18:42:42.701" v="296"/>
        <pc:sldMkLst>
          <pc:docMk/>
          <pc:sldMk cId="335550771" sldId="257"/>
        </pc:sldMkLst>
      </pc:sldChg>
      <pc:sldChg chg="addSp delSp modSp add">
        <pc:chgData name="Miss L Coates" userId="S::stflacoa@swchs.net::5937dd79-8dc0-43de-ba69-1770ace8f48d" providerId="AD" clId="Web-{0A6317CE-5B07-0224-C2B5-EEED11838A23}" dt="2025-09-09T18:42:24.918" v="295" actId="14100"/>
        <pc:sldMkLst>
          <pc:docMk/>
          <pc:sldMk cId="229466206" sldId="258"/>
        </pc:sldMkLst>
        <pc:spChg chg="add mod">
          <ac:chgData name="Miss L Coates" userId="S::stflacoa@swchs.net::5937dd79-8dc0-43de-ba69-1770ace8f48d" providerId="AD" clId="Web-{0A6317CE-5B07-0224-C2B5-EEED11838A23}" dt="2025-09-09T18:42:24.918" v="295" actId="14100"/>
          <ac:spMkLst>
            <pc:docMk/>
            <pc:sldMk cId="229466206" sldId="258"/>
            <ac:spMk id="12" creationId="{719633E7-9944-C19D-8CCA-0644A1D9B29E}"/>
          </ac:spMkLst>
        </pc:spChg>
        <pc:picChg chg="add mod modCrop">
          <ac:chgData name="Miss L Coates" userId="S::stflacoa@swchs.net::5937dd79-8dc0-43de-ba69-1770ace8f48d" providerId="AD" clId="Web-{0A6317CE-5B07-0224-C2B5-EEED11838A23}" dt="2025-09-09T18:41:50.369" v="263" actId="1076"/>
          <ac:picMkLst>
            <pc:docMk/>
            <pc:sldMk cId="229466206" sldId="258"/>
            <ac:picMk id="2" creationId="{B9520439-2AE7-2B3A-42E7-84E76CA0A5A7}"/>
          </ac:picMkLst>
        </pc:picChg>
        <pc:picChg chg="add mod">
          <ac:chgData name="Miss L Coates" userId="S::stflacoa@swchs.net::5937dd79-8dc0-43de-ba69-1770ace8f48d" providerId="AD" clId="Web-{0A6317CE-5B07-0224-C2B5-EEED11838A23}" dt="2025-09-09T18:41:56.510" v="266" actId="1076"/>
          <ac:picMkLst>
            <pc:docMk/>
            <pc:sldMk cId="229466206" sldId="258"/>
            <ac:picMk id="4" creationId="{F7E39F2C-7924-50E6-E50E-E92DE4E0F113}"/>
          </ac:picMkLst>
        </pc:picChg>
        <pc:picChg chg="add mod modCrop">
          <ac:chgData name="Miss L Coates" userId="S::stflacoa@swchs.net::5937dd79-8dc0-43de-ba69-1770ace8f48d" providerId="AD" clId="Web-{0A6317CE-5B07-0224-C2B5-EEED11838A23}" dt="2025-09-09T18:41:34.508" v="259" actId="1076"/>
          <ac:picMkLst>
            <pc:docMk/>
            <pc:sldMk cId="229466206" sldId="258"/>
            <ac:picMk id="6" creationId="{1013AFA9-A425-47EC-2C5E-626FD12D2D57}"/>
          </ac:picMkLst>
        </pc:picChg>
        <pc:picChg chg="add mod modCrop">
          <ac:chgData name="Miss L Coates" userId="S::stflacoa@swchs.net::5937dd79-8dc0-43de-ba69-1770ace8f48d" providerId="AD" clId="Web-{0A6317CE-5B07-0224-C2B5-EEED11838A23}" dt="2025-09-09T18:41:36.695" v="260" actId="1076"/>
          <ac:picMkLst>
            <pc:docMk/>
            <pc:sldMk cId="229466206" sldId="258"/>
            <ac:picMk id="9" creationId="{E76F5677-A210-56B4-0FC0-B2954FD17371}"/>
          </ac:picMkLst>
        </pc:picChg>
        <pc:picChg chg="add mod">
          <ac:chgData name="Miss L Coates" userId="S::stflacoa@swchs.net::5937dd79-8dc0-43de-ba69-1770ace8f48d" providerId="AD" clId="Web-{0A6317CE-5B07-0224-C2B5-EEED11838A23}" dt="2025-09-09T18:41:38.633" v="261" actId="1076"/>
          <ac:picMkLst>
            <pc:docMk/>
            <pc:sldMk cId="229466206" sldId="258"/>
            <ac:picMk id="11" creationId="{243804E0-7C23-C6AB-6AD6-4E46867D477C}"/>
          </ac:picMkLst>
        </pc:picChg>
        <pc:picChg chg="mod modCrop">
          <ac:chgData name="Miss L Coates" userId="S::stflacoa@swchs.net::5937dd79-8dc0-43de-ba69-1770ace8f48d" providerId="AD" clId="Web-{0A6317CE-5B07-0224-C2B5-EEED11838A23}" dt="2025-09-09T18:41:54.728" v="265" actId="1076"/>
          <ac:picMkLst>
            <pc:docMk/>
            <pc:sldMk cId="229466206" sldId="258"/>
            <ac:picMk id="2050" creationId="{9AD9EB7F-7F3C-20C5-965C-EE442FB3316E}"/>
          </ac:picMkLst>
        </pc:picChg>
      </pc:sldChg>
      <pc:sldChg chg="add del">
        <pc:chgData name="Miss L Coates" userId="S::stflacoa@swchs.net::5937dd79-8dc0-43de-ba69-1770ace8f48d" providerId="AD" clId="Web-{0A6317CE-5B07-0224-C2B5-EEED11838A23}" dt="2025-09-09T18:40:08.905" v="241"/>
        <pc:sldMkLst>
          <pc:docMk/>
          <pc:sldMk cId="3525151893" sldId="268"/>
        </pc:sldMkLst>
      </pc:sldChg>
      <pc:sldChg chg="add del">
        <pc:chgData name="Miss L Coates" userId="S::stflacoa@swchs.net::5937dd79-8dc0-43de-ba69-1770ace8f48d" providerId="AD" clId="Web-{0A6317CE-5B07-0224-C2B5-EEED11838A23}" dt="2025-09-09T18:40:11.577" v="242"/>
        <pc:sldMkLst>
          <pc:docMk/>
          <pc:sldMk cId="1121720881" sldId="280"/>
        </pc:sldMkLst>
      </pc:sldChg>
      <pc:sldChg chg="addSp delSp modSp add">
        <pc:chgData name="Miss L Coates" userId="S::stflacoa@swchs.net::5937dd79-8dc0-43de-ba69-1770ace8f48d" providerId="AD" clId="Web-{0A6317CE-5B07-0224-C2B5-EEED11838A23}" dt="2025-09-09T18:38:53.622" v="219"/>
        <pc:sldMkLst>
          <pc:docMk/>
          <pc:sldMk cId="2220538067" sldId="285"/>
        </pc:sldMkLst>
        <pc:spChg chg="add mod">
          <ac:chgData name="Miss L Coates" userId="S::stflacoa@swchs.net::5937dd79-8dc0-43de-ba69-1770ace8f48d" providerId="AD" clId="Web-{0A6317CE-5B07-0224-C2B5-EEED11838A23}" dt="2025-09-09T18:38:53.622" v="219"/>
          <ac:spMkLst>
            <pc:docMk/>
            <pc:sldMk cId="2220538067" sldId="285"/>
            <ac:spMk id="3" creationId="{AF19705B-0EF4-29C5-39AD-344727359ED4}"/>
          </ac:spMkLst>
        </pc:spChg>
      </pc:sldChg>
      <pc:sldChg chg="modSp add">
        <pc:chgData name="Miss L Coates" userId="S::stflacoa@swchs.net::5937dd79-8dc0-43de-ba69-1770ace8f48d" providerId="AD" clId="Web-{0A6317CE-5B07-0224-C2B5-EEED11838A23}" dt="2025-09-09T18:40:42.799" v="245"/>
        <pc:sldMkLst>
          <pc:docMk/>
          <pc:sldMk cId="2357452594" sldId="296"/>
        </pc:sldMkLst>
      </pc:sldChg>
      <pc:sldMasterChg chg="add del addSldLayout delSldLayout">
        <pc:chgData name="Miss L Coates" userId="S::stflacoa@swchs.net::5937dd79-8dc0-43de-ba69-1770ace8f48d" providerId="AD" clId="Web-{0A6317CE-5B07-0224-C2B5-EEED11838A23}" dt="2025-09-09T18:21:31.841" v="84"/>
        <pc:sldMasterMkLst>
          <pc:docMk/>
          <pc:sldMasterMk cId="2460954070" sldId="2147483660"/>
        </pc:sldMasterMkLst>
        <pc:sldLayoutChg chg="add del">
          <pc:chgData name="Miss L Coates" userId="S::stflacoa@swchs.net::5937dd79-8dc0-43de-ba69-1770ace8f48d" providerId="AD" clId="Web-{0A6317CE-5B07-0224-C2B5-EEED11838A23}" dt="2025-09-09T18:21:31.841" v="84"/>
          <pc:sldLayoutMkLst>
            <pc:docMk/>
            <pc:sldMasterMk cId="2460954070" sldId="2147483660"/>
            <pc:sldLayoutMk cId="2385387890" sldId="2147483661"/>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949138452" sldId="2147483662"/>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2591524520" sldId="2147483663"/>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1203092039" sldId="2147483664"/>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3733172339" sldId="2147483665"/>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3210312558" sldId="2147483666"/>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3146388984" sldId="2147483667"/>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3171841454" sldId="2147483668"/>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1718958274" sldId="2147483669"/>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2202905451" sldId="2147483670"/>
          </pc:sldLayoutMkLst>
        </pc:sldLayoutChg>
        <pc:sldLayoutChg chg="add del">
          <pc:chgData name="Miss L Coates" userId="S::stflacoa@swchs.net::5937dd79-8dc0-43de-ba69-1770ace8f48d" providerId="AD" clId="Web-{0A6317CE-5B07-0224-C2B5-EEED11838A23}" dt="2025-09-09T18:21:31.841" v="84"/>
          <pc:sldLayoutMkLst>
            <pc:docMk/>
            <pc:sldMasterMk cId="2460954070" sldId="2147483660"/>
            <pc:sldLayoutMk cId="3479445657" sldId="2147483671"/>
          </pc:sldLayoutMkLst>
        </pc:sldLayoutChg>
      </pc:sldMasterChg>
      <pc:sldMasterChg chg="add del addSldLayout delSldLayout">
        <pc:chgData name="Miss L Coates" userId="S::stflacoa@swchs.net::5937dd79-8dc0-43de-ba69-1770ace8f48d" providerId="AD" clId="Web-{0A6317CE-5B07-0224-C2B5-EEED11838A23}" dt="2025-09-09T18:24:43.448" v="103"/>
        <pc:sldMasterMkLst>
          <pc:docMk/>
          <pc:sldMasterMk cId="3839095083" sldId="2147483672"/>
        </pc:sldMasterMkLst>
        <pc:sldLayoutChg chg="add del">
          <pc:chgData name="Miss L Coates" userId="S::stflacoa@swchs.net::5937dd79-8dc0-43de-ba69-1770ace8f48d" providerId="AD" clId="Web-{0A6317CE-5B07-0224-C2B5-EEED11838A23}" dt="2025-09-09T18:24:43.448" v="103"/>
          <pc:sldLayoutMkLst>
            <pc:docMk/>
            <pc:sldMasterMk cId="3839095083" sldId="2147483672"/>
            <pc:sldLayoutMk cId="2316052530" sldId="2147483673"/>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2576847229" sldId="2147483674"/>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358968396" sldId="2147483675"/>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2331359380" sldId="2147483676"/>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1879321564" sldId="2147483677"/>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402717310" sldId="2147483678"/>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299185770" sldId="2147483679"/>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3264573969" sldId="2147483680"/>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3104895951" sldId="2147483681"/>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1605871490" sldId="2147483682"/>
          </pc:sldLayoutMkLst>
        </pc:sldLayoutChg>
        <pc:sldLayoutChg chg="add del">
          <pc:chgData name="Miss L Coates" userId="S::stflacoa@swchs.net::5937dd79-8dc0-43de-ba69-1770ace8f48d" providerId="AD" clId="Web-{0A6317CE-5B07-0224-C2B5-EEED11838A23}" dt="2025-09-09T18:24:43.448" v="103"/>
          <pc:sldLayoutMkLst>
            <pc:docMk/>
            <pc:sldMasterMk cId="3839095083" sldId="2147483672"/>
            <pc:sldLayoutMk cId="3464572398" sldId="2147483683"/>
          </pc:sldLayoutMkLst>
        </pc:sldLayoutChg>
      </pc:sldMasterChg>
      <pc:sldMasterChg chg="add del addSldLayout delSldLayout">
        <pc:chgData name="Miss L Coates" userId="S::stflacoa@swchs.net::5937dd79-8dc0-43de-ba69-1770ace8f48d" providerId="AD" clId="Web-{0A6317CE-5B07-0224-C2B5-EEED11838A23}" dt="2025-09-09T18:24:31.322" v="100"/>
        <pc:sldMasterMkLst>
          <pc:docMk/>
          <pc:sldMasterMk cId="56713612" sldId="2147483684"/>
        </pc:sldMasterMkLst>
        <pc:sldLayoutChg chg="add del">
          <pc:chgData name="Miss L Coates" userId="S::stflacoa@swchs.net::5937dd79-8dc0-43de-ba69-1770ace8f48d" providerId="AD" clId="Web-{0A6317CE-5B07-0224-C2B5-EEED11838A23}" dt="2025-09-09T18:24:31.322" v="100"/>
          <pc:sldLayoutMkLst>
            <pc:docMk/>
            <pc:sldMasterMk cId="56713612" sldId="2147483684"/>
            <pc:sldLayoutMk cId="1428914876" sldId="2147483685"/>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094260728" sldId="2147483686"/>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889337785" sldId="2147483687"/>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1419838482" sldId="2147483688"/>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1154492146" sldId="2147483689"/>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820010364" sldId="2147483690"/>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528068063" sldId="2147483691"/>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376049796" sldId="2147483692"/>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624215284" sldId="2147483693"/>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314507972" sldId="2147483694"/>
          </pc:sldLayoutMkLst>
        </pc:sldLayoutChg>
        <pc:sldLayoutChg chg="add del">
          <pc:chgData name="Miss L Coates" userId="S::stflacoa@swchs.net::5937dd79-8dc0-43de-ba69-1770ace8f48d" providerId="AD" clId="Web-{0A6317CE-5B07-0224-C2B5-EEED11838A23}" dt="2025-09-09T18:24:31.322" v="100"/>
          <pc:sldLayoutMkLst>
            <pc:docMk/>
            <pc:sldMasterMk cId="56713612" sldId="2147483684"/>
            <pc:sldLayoutMk cId="3936543267" sldId="2147483695"/>
          </pc:sldLayoutMkLst>
        </pc:sldLayoutChg>
      </pc:sldMasterChg>
      <pc:sldMasterChg chg="add del addSldLayout delSldLayout">
        <pc:chgData name="Miss L Coates" userId="S::stflacoa@swchs.net::5937dd79-8dc0-43de-ba69-1770ace8f48d" providerId="AD" clId="Web-{0A6317CE-5B07-0224-C2B5-EEED11838A23}" dt="2025-09-09T18:24:17.977" v="94"/>
        <pc:sldMasterMkLst>
          <pc:docMk/>
          <pc:sldMasterMk cId="561210374" sldId="2147483684"/>
        </pc:sldMasterMkLst>
        <pc:sldLayoutChg chg="add del">
          <pc:chgData name="Miss L Coates" userId="S::stflacoa@swchs.net::5937dd79-8dc0-43de-ba69-1770ace8f48d" providerId="AD" clId="Web-{0A6317CE-5B07-0224-C2B5-EEED11838A23}" dt="2025-09-09T18:24:17.977" v="94"/>
          <pc:sldLayoutMkLst>
            <pc:docMk/>
            <pc:sldMasterMk cId="561210374" sldId="2147483684"/>
            <pc:sldLayoutMk cId="2034973888" sldId="2147483685"/>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2052640296" sldId="2147483686"/>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3842053082" sldId="2147483687"/>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2953477244" sldId="2147483688"/>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357166033" sldId="2147483689"/>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1948853373" sldId="2147483690"/>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1501622371" sldId="2147483691"/>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242636699" sldId="2147483692"/>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49923480" sldId="2147483693"/>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1598585118" sldId="2147483694"/>
          </pc:sldLayoutMkLst>
        </pc:sldLayoutChg>
        <pc:sldLayoutChg chg="add del">
          <pc:chgData name="Miss L Coates" userId="S::stflacoa@swchs.net::5937dd79-8dc0-43de-ba69-1770ace8f48d" providerId="AD" clId="Web-{0A6317CE-5B07-0224-C2B5-EEED11838A23}" dt="2025-09-09T18:24:17.977" v="94"/>
          <pc:sldLayoutMkLst>
            <pc:docMk/>
            <pc:sldMasterMk cId="561210374" sldId="2147483684"/>
            <pc:sldLayoutMk cId="580446282" sldId="2147483695"/>
          </pc:sldLayoutMkLst>
        </pc:sldLayoutChg>
      </pc:sldMasterChg>
      <pc:sldMasterChg chg="add del addSldLayout delSldLayout">
        <pc:chgData name="Miss L Coates" userId="S::stflacoa@swchs.net::5937dd79-8dc0-43de-ba69-1770ace8f48d" providerId="AD" clId="Web-{0A6317CE-5B07-0224-C2B5-EEED11838A23}" dt="2025-09-09T18:24:43.370" v="102"/>
        <pc:sldMasterMkLst>
          <pc:docMk/>
          <pc:sldMasterMk cId="3839095083" sldId="2147483707"/>
        </pc:sldMasterMkLst>
        <pc:sldLayoutChg chg="add del">
          <pc:chgData name="Miss L Coates" userId="S::stflacoa@swchs.net::5937dd79-8dc0-43de-ba69-1770ace8f48d" providerId="AD" clId="Web-{0A6317CE-5B07-0224-C2B5-EEED11838A23}" dt="2025-09-09T18:24:43.370" v="102"/>
          <pc:sldLayoutMkLst>
            <pc:docMk/>
            <pc:sldMasterMk cId="3839095083" sldId="2147483707"/>
            <pc:sldLayoutMk cId="299185770" sldId="2147483696"/>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3264573969" sldId="2147483697"/>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3104895951" sldId="2147483698"/>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1605871490" sldId="2147483699"/>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402717310" sldId="2147483700"/>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3464572398" sldId="2147483701"/>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2316052530" sldId="2147483702"/>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2576847229" sldId="2147483703"/>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358968396" sldId="2147483704"/>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2331359380" sldId="2147483705"/>
          </pc:sldLayoutMkLst>
        </pc:sldLayoutChg>
        <pc:sldLayoutChg chg="add del">
          <pc:chgData name="Miss L Coates" userId="S::stflacoa@swchs.net::5937dd79-8dc0-43de-ba69-1770ace8f48d" providerId="AD" clId="Web-{0A6317CE-5B07-0224-C2B5-EEED11838A23}" dt="2025-09-09T18:24:43.370" v="102"/>
          <pc:sldLayoutMkLst>
            <pc:docMk/>
            <pc:sldMasterMk cId="3839095083" sldId="2147483707"/>
            <pc:sldLayoutMk cId="1879321564" sldId="2147483706"/>
          </pc:sldLayoutMkLst>
        </pc:sldLayoutChg>
      </pc:sldMasterChg>
      <pc:sldMasterChg chg="add del addSldLayout delSldLayout">
        <pc:chgData name="Miss L Coates" userId="S::stflacoa@swchs.net::5937dd79-8dc0-43de-ba69-1770ace8f48d" providerId="AD" clId="Web-{0A6317CE-5B07-0224-C2B5-EEED11838A23}" dt="2025-09-09T18:24:12.023" v="92"/>
        <pc:sldMasterMkLst>
          <pc:docMk/>
          <pc:sldMasterMk cId="1526543" sldId="2147483733"/>
        </pc:sldMasterMkLst>
        <pc:sldLayoutChg chg="add del">
          <pc:chgData name="Miss L Coates" userId="S::stflacoa@swchs.net::5937dd79-8dc0-43de-ba69-1770ace8f48d" providerId="AD" clId="Web-{0A6317CE-5B07-0224-C2B5-EEED11838A23}" dt="2025-09-09T18:24:12.023" v="92"/>
          <pc:sldLayoutMkLst>
            <pc:docMk/>
            <pc:sldMasterMk cId="1526543" sldId="2147483733"/>
            <pc:sldLayoutMk cId="2324713643" sldId="2147483722"/>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1479371833" sldId="2147483723"/>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1725284317" sldId="2147483724"/>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3968027783" sldId="2147483725"/>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3064944346" sldId="2147483726"/>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1275634775" sldId="2147483727"/>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1140885044" sldId="2147483728"/>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1536302719" sldId="2147483729"/>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3787436234" sldId="2147483730"/>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1507022120" sldId="2147483731"/>
          </pc:sldLayoutMkLst>
        </pc:sldLayoutChg>
        <pc:sldLayoutChg chg="add del">
          <pc:chgData name="Miss L Coates" userId="S::stflacoa@swchs.net::5937dd79-8dc0-43de-ba69-1770ace8f48d" providerId="AD" clId="Web-{0A6317CE-5B07-0224-C2B5-EEED11838A23}" dt="2025-09-09T18:24:12.023" v="92"/>
          <pc:sldLayoutMkLst>
            <pc:docMk/>
            <pc:sldMasterMk cId="1526543" sldId="2147483733"/>
            <pc:sldLayoutMk cId="2880057986" sldId="2147483732"/>
          </pc:sldLayoutMkLst>
        </pc:sldLayoutChg>
      </pc:sldMasterChg>
      <pc:sldMasterChg chg="add del addSldLayout delSldLayout">
        <pc:chgData name="Miss L Coates" userId="S::stflacoa@swchs.net::5937dd79-8dc0-43de-ba69-1770ace8f48d" providerId="AD" clId="Web-{0A6317CE-5B07-0224-C2B5-EEED11838A23}" dt="2025-09-09T18:24:55.480" v="104"/>
        <pc:sldMasterMkLst>
          <pc:docMk/>
          <pc:sldMasterMk cId="524780608" sldId="2147483759"/>
        </pc:sldMasterMkLst>
        <pc:sldLayoutChg chg="add del">
          <pc:chgData name="Miss L Coates" userId="S::stflacoa@swchs.net::5937dd79-8dc0-43de-ba69-1770ace8f48d" providerId="AD" clId="Web-{0A6317CE-5B07-0224-C2B5-EEED11838A23}" dt="2025-09-09T18:24:55.480" v="104"/>
          <pc:sldLayoutMkLst>
            <pc:docMk/>
            <pc:sldMasterMk cId="524780608" sldId="2147483759"/>
            <pc:sldLayoutMk cId="1185096738" sldId="2147483748"/>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2085992283" sldId="2147483749"/>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4115802301" sldId="2147483750"/>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2040897536" sldId="2147483751"/>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3508190449" sldId="2147483752"/>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694363806" sldId="2147483753"/>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3989944388" sldId="2147483754"/>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4023044146" sldId="2147483755"/>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978106556" sldId="2147483756"/>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2563911516" sldId="2147483757"/>
          </pc:sldLayoutMkLst>
        </pc:sldLayoutChg>
        <pc:sldLayoutChg chg="add del">
          <pc:chgData name="Miss L Coates" userId="S::stflacoa@swchs.net::5937dd79-8dc0-43de-ba69-1770ace8f48d" providerId="AD" clId="Web-{0A6317CE-5B07-0224-C2B5-EEED11838A23}" dt="2025-09-09T18:24:55.480" v="104"/>
          <pc:sldLayoutMkLst>
            <pc:docMk/>
            <pc:sldMasterMk cId="524780608" sldId="2147483759"/>
            <pc:sldLayoutMk cId="3929691910" sldId="2147483758"/>
          </pc:sldLayoutMkLst>
        </pc:sldLayoutChg>
      </pc:sldMasterChg>
      <pc:sldMasterChg chg="add del addSldLayout delSldLayout">
        <pc:chgData name="Miss L Coates" userId="S::stflacoa@swchs.net::5937dd79-8dc0-43de-ba69-1770ace8f48d" providerId="AD" clId="Web-{0A6317CE-5B07-0224-C2B5-EEED11838A23}" dt="2025-09-09T18:24:22.243" v="96"/>
        <pc:sldMasterMkLst>
          <pc:docMk/>
          <pc:sldMasterMk cId="1638659594" sldId="2147483759"/>
        </pc:sldMasterMkLst>
        <pc:sldLayoutChg chg="add del">
          <pc:chgData name="Miss L Coates" userId="S::stflacoa@swchs.net::5937dd79-8dc0-43de-ba69-1770ace8f48d" providerId="AD" clId="Web-{0A6317CE-5B07-0224-C2B5-EEED11838A23}" dt="2025-09-09T18:24:22.243" v="96"/>
          <pc:sldLayoutMkLst>
            <pc:docMk/>
            <pc:sldMasterMk cId="1638659594" sldId="2147483759"/>
            <pc:sldLayoutMk cId="2790353880" sldId="2147483748"/>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1290888744" sldId="2147483749"/>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1140852161" sldId="2147483750"/>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3215167725" sldId="2147483751"/>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189209850" sldId="2147483752"/>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1943113428" sldId="2147483753"/>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629094504" sldId="2147483754"/>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1803902951" sldId="2147483755"/>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2213728010" sldId="2147483756"/>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1382562112" sldId="2147483757"/>
          </pc:sldLayoutMkLst>
        </pc:sldLayoutChg>
        <pc:sldLayoutChg chg="add del">
          <pc:chgData name="Miss L Coates" userId="S::stflacoa@swchs.net::5937dd79-8dc0-43de-ba69-1770ace8f48d" providerId="AD" clId="Web-{0A6317CE-5B07-0224-C2B5-EEED11838A23}" dt="2025-09-09T18:24:22.243" v="96"/>
          <pc:sldLayoutMkLst>
            <pc:docMk/>
            <pc:sldMasterMk cId="1638659594" sldId="2147483759"/>
            <pc:sldLayoutMk cId="797392517" sldId="2147483758"/>
          </pc:sldLayoutMkLst>
        </pc:sldLayoutChg>
      </pc:sldMasterChg>
      <pc:sldMasterChg chg="add del addSldLayout delSldLayout modSldLayout">
        <pc:chgData name="Miss L Coates" userId="S::stflacoa@swchs.net::5937dd79-8dc0-43de-ba69-1770ace8f48d" providerId="AD" clId="Web-{0A6317CE-5B07-0224-C2B5-EEED11838A23}" dt="2025-09-09T18:25:05.309" v="105"/>
        <pc:sldMasterMkLst>
          <pc:docMk/>
          <pc:sldMasterMk cId="1496128088" sldId="2147483760"/>
        </pc:sldMasterMkLst>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3183360653" sldId="2147483761"/>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1506944582" sldId="2147483762"/>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2199905152" sldId="2147483763"/>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3866295267" sldId="2147483764"/>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1038629045" sldId="2147483765"/>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3227801915" sldId="2147483766"/>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1816107769" sldId="2147483767"/>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2009413136" sldId="2147483768"/>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1225813239" sldId="2147483769"/>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4292915919" sldId="2147483770"/>
          </pc:sldLayoutMkLst>
        </pc:sldLayoutChg>
        <pc:sldLayoutChg chg="add del mod replId">
          <pc:chgData name="Miss L Coates" userId="S::stflacoa@swchs.net::5937dd79-8dc0-43de-ba69-1770ace8f48d" providerId="AD" clId="Web-{0A6317CE-5B07-0224-C2B5-EEED11838A23}" dt="2025-09-09T18:25:05.309" v="105"/>
          <pc:sldLayoutMkLst>
            <pc:docMk/>
            <pc:sldMasterMk cId="1496128088" sldId="2147483760"/>
            <pc:sldLayoutMk cId="1550382715" sldId="2147483771"/>
          </pc:sldLayoutMkLst>
        </pc:sldLayoutChg>
      </pc:sldMasterChg>
      <pc:sldMasterChg chg="add del addSldLayout delSldLayout modSldLayout">
        <pc:chgData name="Miss L Coates" userId="S::stflacoa@swchs.net::5937dd79-8dc0-43de-ba69-1770ace8f48d" providerId="AD" clId="Web-{0A6317CE-5B07-0224-C2B5-EEED11838A23}" dt="2025-09-09T18:25:13.841" v="106"/>
        <pc:sldMasterMkLst>
          <pc:docMk/>
          <pc:sldMasterMk cId="414556710" sldId="2147483772"/>
        </pc:sldMasterMkLst>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3246983767" sldId="2147483773"/>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71989134" sldId="2147483774"/>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2220041841" sldId="2147483775"/>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1461645176" sldId="2147483776"/>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2650110440" sldId="2147483777"/>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1494357624" sldId="2147483778"/>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3536480575" sldId="2147483779"/>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3526926540" sldId="2147483780"/>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3137798528" sldId="2147483781"/>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2860631707" sldId="2147483782"/>
          </pc:sldLayoutMkLst>
        </pc:sldLayoutChg>
        <pc:sldLayoutChg chg="add del mod replId">
          <pc:chgData name="Miss L Coates" userId="S::stflacoa@swchs.net::5937dd79-8dc0-43de-ba69-1770ace8f48d" providerId="AD" clId="Web-{0A6317CE-5B07-0224-C2B5-EEED11838A23}" dt="2025-09-09T18:25:13.841" v="106"/>
          <pc:sldLayoutMkLst>
            <pc:docMk/>
            <pc:sldMasterMk cId="414556710" sldId="2147483772"/>
            <pc:sldLayoutMk cId="3646516981" sldId="2147483783"/>
          </pc:sldLayoutMkLst>
        </pc:sldLayoutChg>
      </pc:sldMasterChg>
      <pc:sldMasterChg chg="add del addSldLayout delSldLayout">
        <pc:chgData name="Miss L Coates" userId="S::stflacoa@swchs.net::5937dd79-8dc0-43de-ba69-1770ace8f48d" providerId="AD" clId="Web-{0A6317CE-5B07-0224-C2B5-EEED11838A23}" dt="2025-09-09T18:24:04.569" v="90"/>
        <pc:sldMasterMkLst>
          <pc:docMk/>
          <pc:sldMasterMk cId="2156407503" sldId="2147483772"/>
        </pc:sldMasterMkLst>
        <pc:sldLayoutChg chg="add del">
          <pc:chgData name="Miss L Coates" userId="S::stflacoa@swchs.net::5937dd79-8dc0-43de-ba69-1770ace8f48d" providerId="AD" clId="Web-{0A6317CE-5B07-0224-C2B5-EEED11838A23}" dt="2025-09-09T18:24:04.569" v="90"/>
          <pc:sldLayoutMkLst>
            <pc:docMk/>
            <pc:sldMasterMk cId="2156407503" sldId="2147483772"/>
            <pc:sldLayoutMk cId="2537641729" sldId="2147483761"/>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1262498127" sldId="2147483762"/>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838385276" sldId="2147483763"/>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2537204587" sldId="2147483764"/>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845666970" sldId="2147483765"/>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185105499" sldId="2147483766"/>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4276004237" sldId="2147483767"/>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1390227985" sldId="2147483768"/>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2366014741" sldId="2147483769"/>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2194901535" sldId="2147483770"/>
          </pc:sldLayoutMkLst>
        </pc:sldLayoutChg>
        <pc:sldLayoutChg chg="add del">
          <pc:chgData name="Miss L Coates" userId="S::stflacoa@swchs.net::5937dd79-8dc0-43de-ba69-1770ace8f48d" providerId="AD" clId="Web-{0A6317CE-5B07-0224-C2B5-EEED11838A23}" dt="2025-09-09T18:24:04.569" v="90"/>
          <pc:sldLayoutMkLst>
            <pc:docMk/>
            <pc:sldMasterMk cId="2156407503" sldId="2147483772"/>
            <pc:sldLayoutMk cId="811647617" sldId="2147483771"/>
          </pc:sldLayoutMkLst>
        </pc:sldLayoutChg>
      </pc:sldMasterChg>
      <pc:sldMasterChg chg="add del addSldLayout delSldLayout">
        <pc:chgData name="Miss L Coates" userId="S::stflacoa@swchs.net::5937dd79-8dc0-43de-ba69-1770ace8f48d" providerId="AD" clId="Web-{0A6317CE-5B07-0224-C2B5-EEED11838A23}" dt="2025-09-09T18:24:27.399" v="98"/>
        <pc:sldMasterMkLst>
          <pc:docMk/>
          <pc:sldMasterMk cId="2656474852" sldId="2147483772"/>
        </pc:sldMasterMkLst>
        <pc:sldLayoutChg chg="add del">
          <pc:chgData name="Miss L Coates" userId="S::stflacoa@swchs.net::5937dd79-8dc0-43de-ba69-1770ace8f48d" providerId="AD" clId="Web-{0A6317CE-5B07-0224-C2B5-EEED11838A23}" dt="2025-09-09T18:24:27.399" v="98"/>
          <pc:sldLayoutMkLst>
            <pc:docMk/>
            <pc:sldMasterMk cId="2656474852" sldId="2147483772"/>
            <pc:sldLayoutMk cId="1415441882" sldId="2147483761"/>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432926131" sldId="2147483762"/>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1563191660" sldId="2147483763"/>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2468750398" sldId="2147483764"/>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1309082793" sldId="2147483765"/>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2228516847" sldId="2147483766"/>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2754073223" sldId="2147483767"/>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732649217" sldId="2147483768"/>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2044723229" sldId="2147483769"/>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553531810" sldId="2147483770"/>
          </pc:sldLayoutMkLst>
        </pc:sldLayoutChg>
        <pc:sldLayoutChg chg="add del">
          <pc:chgData name="Miss L Coates" userId="S::stflacoa@swchs.net::5937dd79-8dc0-43de-ba69-1770ace8f48d" providerId="AD" clId="Web-{0A6317CE-5B07-0224-C2B5-EEED11838A23}" dt="2025-09-09T18:24:27.399" v="98"/>
          <pc:sldLayoutMkLst>
            <pc:docMk/>
            <pc:sldMasterMk cId="2656474852" sldId="2147483772"/>
            <pc:sldLayoutMk cId="862093246" sldId="2147483771"/>
          </pc:sldLayoutMkLst>
        </pc:sldLayoutChg>
      </pc:sldMasterChg>
      <pc:sldMasterChg chg="add del addSldLayout delSldLayout">
        <pc:chgData name="Miss L Coates" userId="S::stflacoa@swchs.net::5937dd79-8dc0-43de-ba69-1770ace8f48d" providerId="AD" clId="Web-{0A6317CE-5B07-0224-C2B5-EEED11838A23}" dt="2025-09-09T18:21:31.794" v="83"/>
        <pc:sldMasterMkLst>
          <pc:docMk/>
          <pc:sldMasterMk cId="1019630960" sldId="2147483773"/>
        </pc:sldMasterMkLst>
        <pc:sldLayoutChg chg="add del">
          <pc:chgData name="Miss L Coates" userId="S::stflacoa@swchs.net::5937dd79-8dc0-43de-ba69-1770ace8f48d" providerId="AD" clId="Web-{0A6317CE-5B07-0224-C2B5-EEED11838A23}" dt="2025-09-09T18:21:31.794" v="83"/>
          <pc:sldLayoutMkLst>
            <pc:docMk/>
            <pc:sldMasterMk cId="1019630960" sldId="2147483773"/>
            <pc:sldLayoutMk cId="1433520545" sldId="2147483762"/>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1384231537" sldId="2147483763"/>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3778183440" sldId="2147483764"/>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4090819050" sldId="2147483765"/>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2881576361" sldId="2147483766"/>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515575355" sldId="2147483767"/>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3969373691" sldId="2147483768"/>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406607571" sldId="2147483769"/>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2648978155" sldId="2147483770"/>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735504620" sldId="2147483771"/>
          </pc:sldLayoutMkLst>
        </pc:sldLayoutChg>
        <pc:sldLayoutChg chg="add del">
          <pc:chgData name="Miss L Coates" userId="S::stflacoa@swchs.net::5937dd79-8dc0-43de-ba69-1770ace8f48d" providerId="AD" clId="Web-{0A6317CE-5B07-0224-C2B5-EEED11838A23}" dt="2025-09-09T18:21:31.794" v="83"/>
          <pc:sldLayoutMkLst>
            <pc:docMk/>
            <pc:sldMasterMk cId="1019630960" sldId="2147483773"/>
            <pc:sldLayoutMk cId="1867218282" sldId="2147483772"/>
          </pc:sldLayoutMkLst>
        </pc:sldLayoutChg>
      </pc:sldMasterChg>
      <pc:sldMasterChg chg="add del addSldLayout delSldLayout modSldLayout">
        <pc:chgData name="Miss L Coates" userId="S::stflacoa@swchs.net::5937dd79-8dc0-43de-ba69-1770ace8f48d" providerId="AD" clId="Web-{0A6317CE-5B07-0224-C2B5-EEED11838A23}" dt="2025-09-09T18:25:16.498" v="107"/>
        <pc:sldMasterMkLst>
          <pc:docMk/>
          <pc:sldMasterMk cId="1611653218" sldId="2147483784"/>
        </pc:sldMasterMkLst>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2917403877" sldId="2147483785"/>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3186142048" sldId="2147483786"/>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2683207977" sldId="2147483787"/>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209244167" sldId="2147483788"/>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954101476" sldId="2147483789"/>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984865340" sldId="2147483790"/>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2791956549" sldId="2147483791"/>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1532674586" sldId="2147483792"/>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2271322249" sldId="2147483793"/>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4123233142" sldId="2147483794"/>
          </pc:sldLayoutMkLst>
        </pc:sldLayoutChg>
        <pc:sldLayoutChg chg="add del mod replId">
          <pc:chgData name="Miss L Coates" userId="S::stflacoa@swchs.net::5937dd79-8dc0-43de-ba69-1770ace8f48d" providerId="AD" clId="Web-{0A6317CE-5B07-0224-C2B5-EEED11838A23}" dt="2025-09-09T18:25:16.498" v="107"/>
          <pc:sldLayoutMkLst>
            <pc:docMk/>
            <pc:sldMasterMk cId="1611653218" sldId="2147483784"/>
            <pc:sldLayoutMk cId="2555663315" sldId="2147483795"/>
          </pc:sldLayoutMkLst>
        </pc:sldLayoutChg>
      </pc:sldMasterChg>
      <pc:sldMasterChg chg="add addSldLayout modSldLayout">
        <pc:chgData name="Miss L Coates" userId="S::stflacoa@swchs.net::5937dd79-8dc0-43de-ba69-1770ace8f48d" providerId="AD" clId="Web-{0A6317CE-5B07-0224-C2B5-EEED11838A23}" dt="2025-09-09T18:25:16.498" v="107"/>
        <pc:sldMasterMkLst>
          <pc:docMk/>
          <pc:sldMasterMk cId="3847481305" sldId="2147483796"/>
        </pc:sldMasterMkLst>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2787780274" sldId="2147483797"/>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1865059912" sldId="2147483798"/>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1972570165" sldId="2147483799"/>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1587851801" sldId="2147483800"/>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3911680929" sldId="2147483801"/>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2318607385" sldId="2147483802"/>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3604914424" sldId="2147483803"/>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3147877178" sldId="2147483804"/>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793234102" sldId="2147483805"/>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702151819" sldId="2147483806"/>
          </pc:sldLayoutMkLst>
        </pc:sldLayoutChg>
        <pc:sldLayoutChg chg="add mod replId">
          <pc:chgData name="Miss L Coates" userId="S::stflacoa@swchs.net::5937dd79-8dc0-43de-ba69-1770ace8f48d" providerId="AD" clId="Web-{0A6317CE-5B07-0224-C2B5-EEED11838A23}" dt="2025-09-09T18:25:16.498" v="107"/>
          <pc:sldLayoutMkLst>
            <pc:docMk/>
            <pc:sldMasterMk cId="3847481305" sldId="2147483796"/>
            <pc:sldLayoutMk cId="719772775" sldId="2147483807"/>
          </pc:sldLayoutMkLst>
        </pc:sldLayoutChg>
      </pc:sldMasterChg>
    </pc:docChg>
  </pc:docChgLst>
  <pc:docChgLst>
    <pc:chgData name="Miss L Coates" userId="S::stflacoa@swchs.net::5937dd79-8dc0-43de-ba69-1770ace8f48d" providerId="AD" clId="Web-{980426AE-200B-27F6-DA55-6CE319DAA5D8}"/>
    <pc:docChg chg="modSld">
      <pc:chgData name="Miss L Coates" userId="S::stflacoa@swchs.net::5937dd79-8dc0-43de-ba69-1770ace8f48d" providerId="AD" clId="Web-{980426AE-200B-27F6-DA55-6CE319DAA5D8}" dt="2025-09-17T08:57:54.471" v="4" actId="20577"/>
      <pc:docMkLst>
        <pc:docMk/>
      </pc:docMkLst>
      <pc:sldChg chg="modSp">
        <pc:chgData name="Miss L Coates" userId="S::stflacoa@swchs.net::5937dd79-8dc0-43de-ba69-1770ace8f48d" providerId="AD" clId="Web-{980426AE-200B-27F6-DA55-6CE319DAA5D8}" dt="2025-09-17T08:57:54.471" v="4" actId="20577"/>
        <pc:sldMkLst>
          <pc:docMk/>
          <pc:sldMk cId="1114478779" sldId="389"/>
        </pc:sldMkLst>
        <pc:spChg chg="mod">
          <ac:chgData name="Miss L Coates" userId="S::stflacoa@swchs.net::5937dd79-8dc0-43de-ba69-1770ace8f48d" providerId="AD" clId="Web-{980426AE-200B-27F6-DA55-6CE319DAA5D8}" dt="2025-09-17T08:57:54.471" v="4" actId="20577"/>
          <ac:spMkLst>
            <pc:docMk/>
            <pc:sldMk cId="1114478779" sldId="389"/>
            <ac:spMk id="2" creationId="{00000000-0000-0000-0000-000000000000}"/>
          </ac:spMkLst>
        </pc:spChg>
      </pc:sldChg>
    </pc:docChg>
  </pc:docChgLst>
  <pc:docChgLst>
    <pc:chgData name="Miss L Coates" userId="S::stflacoa@swchs.net::5937dd79-8dc0-43de-ba69-1770ace8f48d" providerId="AD" clId="Web-{6DC9F38D-ADF4-F667-2CB4-D5C742415B24}"/>
    <pc:docChg chg="addSld delSld modSld sldOrd">
      <pc:chgData name="Miss L Coates" userId="S::stflacoa@swchs.net::5937dd79-8dc0-43de-ba69-1770ace8f48d" providerId="AD" clId="Web-{6DC9F38D-ADF4-F667-2CB4-D5C742415B24}" dt="2025-09-15T13:53:39.732" v="2482" actId="20577"/>
      <pc:docMkLst>
        <pc:docMk/>
      </pc:docMkLst>
      <pc:sldChg chg="modNotes">
        <pc:chgData name="Miss L Coates" userId="S::stflacoa@swchs.net::5937dd79-8dc0-43de-ba69-1770ace8f48d" providerId="AD" clId="Web-{6DC9F38D-ADF4-F667-2CB4-D5C742415B24}" dt="2025-09-14T13:07:05.233" v="1943"/>
        <pc:sldMkLst>
          <pc:docMk/>
          <pc:sldMk cId="109857222" sldId="256"/>
        </pc:sldMkLst>
      </pc:sldChg>
      <pc:sldChg chg="modSp add modNotes">
        <pc:chgData name="Miss L Coates" userId="S::stflacoa@swchs.net::5937dd79-8dc0-43de-ba69-1770ace8f48d" providerId="AD" clId="Web-{6DC9F38D-ADF4-F667-2CB4-D5C742415B24}" dt="2025-09-15T11:53:16.923" v="2172" actId="20577"/>
        <pc:sldMkLst>
          <pc:docMk/>
          <pc:sldMk cId="2230104739" sldId="257"/>
        </pc:sldMkLst>
        <pc:spChg chg="mod">
          <ac:chgData name="Miss L Coates" userId="S::stflacoa@swchs.net::5937dd79-8dc0-43de-ba69-1770ace8f48d" providerId="AD" clId="Web-{6DC9F38D-ADF4-F667-2CB4-D5C742415B24}" dt="2025-09-15T11:53:16.923" v="2172" actId="20577"/>
          <ac:spMkLst>
            <pc:docMk/>
            <pc:sldMk cId="2230104739" sldId="257"/>
            <ac:spMk id="2" creationId="{66EC4D97-FFA7-CDD3-23EC-9EB1467791E1}"/>
          </ac:spMkLst>
        </pc:spChg>
        <pc:spChg chg="mod">
          <ac:chgData name="Miss L Coates" userId="S::stflacoa@swchs.net::5937dd79-8dc0-43de-ba69-1770ace8f48d" providerId="AD" clId="Web-{6DC9F38D-ADF4-F667-2CB4-D5C742415B24}" dt="2025-09-14T09:56:13.410" v="1297"/>
          <ac:spMkLst>
            <pc:docMk/>
            <pc:sldMk cId="2230104739" sldId="257"/>
            <ac:spMk id="3" creationId="{68FFFDDC-8EBF-2832-DB69-F70530D109F5}"/>
          </ac:spMkLst>
        </pc:spChg>
      </pc:sldChg>
      <pc:sldChg chg="modNotes">
        <pc:chgData name="Miss L Coates" userId="S::stflacoa@swchs.net::5937dd79-8dc0-43de-ba69-1770ace8f48d" providerId="AD" clId="Web-{6DC9F38D-ADF4-F667-2CB4-D5C742415B24}" dt="2025-09-14T13:07:07.749" v="1944"/>
        <pc:sldMkLst>
          <pc:docMk/>
          <pc:sldMk cId="229466206" sldId="258"/>
        </pc:sldMkLst>
      </pc:sldChg>
      <pc:sldChg chg="modSp add modNotes">
        <pc:chgData name="Miss L Coates" userId="S::stflacoa@swchs.net::5937dd79-8dc0-43de-ba69-1770ace8f48d" providerId="AD" clId="Web-{6DC9F38D-ADF4-F667-2CB4-D5C742415B24}" dt="2025-09-14T13:07:40.202" v="1967"/>
        <pc:sldMkLst>
          <pc:docMk/>
          <pc:sldMk cId="2292095779" sldId="260"/>
        </pc:sldMkLst>
        <pc:picChg chg="mod">
          <ac:chgData name="Miss L Coates" userId="S::stflacoa@swchs.net::5937dd79-8dc0-43de-ba69-1770ace8f48d" providerId="AD" clId="Web-{6DC9F38D-ADF4-F667-2CB4-D5C742415B24}" dt="2025-09-14T12:46:56.547" v="1399" actId="14100"/>
          <ac:picMkLst>
            <pc:docMk/>
            <pc:sldMk cId="2292095779" sldId="260"/>
            <ac:picMk id="2" creationId="{4AFE2D46-9582-0D81-DE4E-977F73C02DFA}"/>
          </ac:picMkLst>
        </pc:picChg>
      </pc:sldChg>
      <pc:sldChg chg="del">
        <pc:chgData name="Miss L Coates" userId="S::stflacoa@swchs.net::5937dd79-8dc0-43de-ba69-1770ace8f48d" providerId="AD" clId="Web-{6DC9F38D-ADF4-F667-2CB4-D5C742415B24}" dt="2025-09-14T09:35:14.905" v="919"/>
        <pc:sldMkLst>
          <pc:docMk/>
          <pc:sldMk cId="2632046133" sldId="274"/>
        </pc:sldMkLst>
      </pc:sldChg>
      <pc:sldChg chg="addSp modSp ord modNotes">
        <pc:chgData name="Miss L Coates" userId="S::stflacoa@swchs.net::5937dd79-8dc0-43de-ba69-1770ace8f48d" providerId="AD" clId="Web-{6DC9F38D-ADF4-F667-2CB4-D5C742415B24}" dt="2025-09-14T13:08:13.343" v="1983"/>
        <pc:sldMkLst>
          <pc:docMk/>
          <pc:sldMk cId="2220538067" sldId="285"/>
        </pc:sldMkLst>
        <pc:spChg chg="mod">
          <ac:chgData name="Miss L Coates" userId="S::stflacoa@swchs.net::5937dd79-8dc0-43de-ba69-1770ace8f48d" providerId="AD" clId="Web-{6DC9F38D-ADF4-F667-2CB4-D5C742415B24}" dt="2025-09-14T09:49:51.778" v="1246" actId="20577"/>
          <ac:spMkLst>
            <pc:docMk/>
            <pc:sldMk cId="2220538067" sldId="285"/>
            <ac:spMk id="3" creationId="{AF19705B-0EF4-29C5-39AD-344727359ED4}"/>
          </ac:spMkLst>
        </pc:spChg>
        <pc:spChg chg="add mod">
          <ac:chgData name="Miss L Coates" userId="S::stflacoa@swchs.net::5937dd79-8dc0-43de-ba69-1770ace8f48d" providerId="AD" clId="Web-{6DC9F38D-ADF4-F667-2CB4-D5C742415B24}" dt="2025-09-14T09:50:06.684" v="1251" actId="20577"/>
          <ac:spMkLst>
            <pc:docMk/>
            <pc:sldMk cId="2220538067" sldId="285"/>
            <ac:spMk id="4" creationId="{95854611-1962-48CB-E19C-95CEDBCFC85C}"/>
          </ac:spMkLst>
        </pc:spChg>
      </pc:sldChg>
      <pc:sldChg chg="addSp delSp modSp modNotes">
        <pc:chgData name="Miss L Coates" userId="S::stflacoa@swchs.net::5937dd79-8dc0-43de-ba69-1770ace8f48d" providerId="AD" clId="Web-{6DC9F38D-ADF4-F667-2CB4-D5C742415B24}" dt="2025-09-14T13:07:09.796" v="1949"/>
        <pc:sldMkLst>
          <pc:docMk/>
          <pc:sldMk cId="4095543250" sldId="286"/>
        </pc:sldMkLst>
        <pc:spChg chg="mod">
          <ac:chgData name="Miss L Coates" userId="S::stflacoa@swchs.net::5937dd79-8dc0-43de-ba69-1770ace8f48d" providerId="AD" clId="Web-{6DC9F38D-ADF4-F667-2CB4-D5C742415B24}" dt="2025-09-14T12:49:39.550" v="1422" actId="20577"/>
          <ac:spMkLst>
            <pc:docMk/>
            <pc:sldMk cId="4095543250" sldId="286"/>
            <ac:spMk id="2" creationId="{FD0C681E-345E-2090-738D-5067B69E9BA7}"/>
          </ac:spMkLst>
        </pc:spChg>
        <pc:spChg chg="add mod">
          <ac:chgData name="Miss L Coates" userId="S::stflacoa@swchs.net::5937dd79-8dc0-43de-ba69-1770ace8f48d" providerId="AD" clId="Web-{6DC9F38D-ADF4-F667-2CB4-D5C742415B24}" dt="2025-09-14T13:04:40.386" v="1924" actId="20577"/>
          <ac:spMkLst>
            <pc:docMk/>
            <pc:sldMk cId="4095543250" sldId="286"/>
            <ac:spMk id="4" creationId="{4C857FD3-317C-2C04-ADAE-F01C360B9DEB}"/>
          </ac:spMkLst>
        </pc:spChg>
        <pc:graphicFrameChg chg="add mod">
          <ac:chgData name="Miss L Coates" userId="S::stflacoa@swchs.net::5937dd79-8dc0-43de-ba69-1770ace8f48d" providerId="AD" clId="Web-{6DC9F38D-ADF4-F667-2CB4-D5C742415B24}" dt="2025-09-14T13:05:34.309" v="1933" actId="14100"/>
          <ac:graphicFrameMkLst>
            <pc:docMk/>
            <pc:sldMk cId="4095543250" sldId="286"/>
            <ac:graphicFrameMk id="10" creationId="{57CFA550-E3E2-9470-A93C-B02C6BF8F14A}"/>
          </ac:graphicFrameMkLst>
        </pc:graphicFrameChg>
        <pc:picChg chg="add mod">
          <ac:chgData name="Miss L Coates" userId="S::stflacoa@swchs.net::5937dd79-8dc0-43de-ba69-1770ace8f48d" providerId="AD" clId="Web-{6DC9F38D-ADF4-F667-2CB4-D5C742415B24}" dt="2025-09-14T13:05:49.591" v="1935" actId="14100"/>
          <ac:picMkLst>
            <pc:docMk/>
            <pc:sldMk cId="4095543250" sldId="286"/>
            <ac:picMk id="6" creationId="{1A7E9FD8-310D-B754-DC8F-EA3B4059F5CD}"/>
          </ac:picMkLst>
        </pc:picChg>
      </pc:sldChg>
      <pc:sldChg chg="modSp add del modNotes">
        <pc:chgData name="Miss L Coates" userId="S::stflacoa@swchs.net::5937dd79-8dc0-43de-ba69-1770ace8f48d" providerId="AD" clId="Web-{6DC9F38D-ADF4-F667-2CB4-D5C742415B24}" dt="2025-09-14T13:08:41.156" v="1996"/>
        <pc:sldMkLst>
          <pc:docMk/>
          <pc:sldMk cId="3622878246" sldId="287"/>
        </pc:sldMkLst>
        <pc:spChg chg="mod">
          <ac:chgData name="Miss L Coates" userId="S::stflacoa@swchs.net::5937dd79-8dc0-43de-ba69-1770ace8f48d" providerId="AD" clId="Web-{6DC9F38D-ADF4-F667-2CB4-D5C742415B24}" dt="2025-09-14T12:57:46.121" v="1728" actId="20577"/>
          <ac:spMkLst>
            <pc:docMk/>
            <pc:sldMk cId="3622878246" sldId="287"/>
            <ac:spMk id="5" creationId="{CBD75CA2-7BA0-B142-11B9-985F43D9D7B5}"/>
          </ac:spMkLst>
        </pc:spChg>
        <pc:picChg chg="mod">
          <ac:chgData name="Miss L Coates" userId="S::stflacoa@swchs.net::5937dd79-8dc0-43de-ba69-1770ace8f48d" providerId="AD" clId="Web-{6DC9F38D-ADF4-F667-2CB4-D5C742415B24}" dt="2025-09-14T09:47:40.804" v="1227" actId="14100"/>
          <ac:picMkLst>
            <pc:docMk/>
            <pc:sldMk cId="3622878246" sldId="287"/>
            <ac:picMk id="3" creationId="{87434AED-D0EE-4801-68CE-295D055C0B37}"/>
          </ac:picMkLst>
        </pc:picChg>
        <pc:picChg chg="mod">
          <ac:chgData name="Miss L Coates" userId="S::stflacoa@swchs.net::5937dd79-8dc0-43de-ba69-1770ace8f48d" providerId="AD" clId="Web-{6DC9F38D-ADF4-F667-2CB4-D5C742415B24}" dt="2025-09-14T09:47:47.383" v="1229" actId="14100"/>
          <ac:picMkLst>
            <pc:docMk/>
            <pc:sldMk cId="3622878246" sldId="287"/>
            <ac:picMk id="9" creationId="{4EF154E5-CF78-4A2E-EED5-9E774083670F}"/>
          </ac:picMkLst>
        </pc:picChg>
        <pc:picChg chg="mod">
          <ac:chgData name="Miss L Coates" userId="S::stflacoa@swchs.net::5937dd79-8dc0-43de-ba69-1770ace8f48d" providerId="AD" clId="Web-{6DC9F38D-ADF4-F667-2CB4-D5C742415B24}" dt="2025-09-14T09:47:43.648" v="1228" actId="14100"/>
          <ac:picMkLst>
            <pc:docMk/>
            <pc:sldMk cId="3622878246" sldId="287"/>
            <ac:picMk id="10" creationId="{E0325B1E-C03C-1C90-3BA3-E8B691A92B9E}"/>
          </ac:picMkLst>
        </pc:picChg>
      </pc:sldChg>
      <pc:sldChg chg="modSp modNotes">
        <pc:chgData name="Miss L Coates" userId="S::stflacoa@swchs.net::5937dd79-8dc0-43de-ba69-1770ace8f48d" providerId="AD" clId="Web-{6DC9F38D-ADF4-F667-2CB4-D5C742415B24}" dt="2025-09-14T13:07:33.702" v="1965"/>
        <pc:sldMkLst>
          <pc:docMk/>
          <pc:sldMk cId="2026942292" sldId="288"/>
        </pc:sldMkLst>
        <pc:spChg chg="mod">
          <ac:chgData name="Miss L Coates" userId="S::stflacoa@swchs.net::5937dd79-8dc0-43de-ba69-1770ace8f48d" providerId="AD" clId="Web-{6DC9F38D-ADF4-F667-2CB4-D5C742415B24}" dt="2025-09-14T12:49:26.331" v="1419" actId="20577"/>
          <ac:spMkLst>
            <pc:docMk/>
            <pc:sldMk cId="2026942292" sldId="288"/>
            <ac:spMk id="2" creationId="{EF5ADC22-40BB-478B-9A06-BF61288DF04A}"/>
          </ac:spMkLst>
        </pc:spChg>
        <pc:spChg chg="mod">
          <ac:chgData name="Miss L Coates" userId="S::stflacoa@swchs.net::5937dd79-8dc0-43de-ba69-1770ace8f48d" providerId="AD" clId="Web-{6DC9F38D-ADF4-F667-2CB4-D5C742415B24}" dt="2025-09-14T09:34:50.342" v="918" actId="14100"/>
          <ac:spMkLst>
            <pc:docMk/>
            <pc:sldMk cId="2026942292" sldId="288"/>
            <ac:spMk id="3" creationId="{AC4C518A-3C2A-C5F3-3C3C-666DAE2687A2}"/>
          </ac:spMkLst>
        </pc:spChg>
      </pc:sldChg>
      <pc:sldChg chg="add del">
        <pc:chgData name="Miss L Coates" userId="S::stflacoa@swchs.net::5937dd79-8dc0-43de-ba69-1770ace8f48d" providerId="AD" clId="Web-{6DC9F38D-ADF4-F667-2CB4-D5C742415B24}" dt="2025-09-14T13:09:15.266" v="1999"/>
        <pc:sldMkLst>
          <pc:docMk/>
          <pc:sldMk cId="765261562" sldId="294"/>
        </pc:sldMkLst>
      </pc:sldChg>
      <pc:sldChg chg="modSp add del">
        <pc:chgData name="Miss L Coates" userId="S::stflacoa@swchs.net::5937dd79-8dc0-43de-ba69-1770ace8f48d" providerId="AD" clId="Web-{6DC9F38D-ADF4-F667-2CB4-D5C742415B24}" dt="2025-09-14T13:14:56.726" v="2058"/>
        <pc:sldMkLst>
          <pc:docMk/>
          <pc:sldMk cId="2774918657" sldId="330"/>
        </pc:sldMkLst>
      </pc:sldChg>
      <pc:sldChg chg="delSp modSp add modNotes">
        <pc:chgData name="Miss L Coates" userId="S::stflacoa@swchs.net::5937dd79-8dc0-43de-ba69-1770ace8f48d" providerId="AD" clId="Web-{6DC9F38D-ADF4-F667-2CB4-D5C742415B24}" dt="2025-09-14T13:07:56.734" v="1976"/>
        <pc:sldMkLst>
          <pc:docMk/>
          <pc:sldMk cId="2463926615" sldId="388"/>
        </pc:sldMkLst>
        <pc:spChg chg="mod">
          <ac:chgData name="Miss L Coates" userId="S::stflacoa@swchs.net::5937dd79-8dc0-43de-ba69-1770ace8f48d" providerId="AD" clId="Web-{6DC9F38D-ADF4-F667-2CB4-D5C742415B24}" dt="2025-09-14T10:02:27.737" v="1378" actId="20577"/>
          <ac:spMkLst>
            <pc:docMk/>
            <pc:sldMk cId="2463926615" sldId="388"/>
            <ac:spMk id="2" creationId="{00000000-0000-0000-0000-000000000000}"/>
          </ac:spMkLst>
        </pc:spChg>
        <pc:spChg chg="mod">
          <ac:chgData name="Miss L Coates" userId="S::stflacoa@swchs.net::5937dd79-8dc0-43de-ba69-1770ace8f48d" providerId="AD" clId="Web-{6DC9F38D-ADF4-F667-2CB4-D5C742415B24}" dt="2025-09-14T09:59:18.318" v="1339" actId="20577"/>
          <ac:spMkLst>
            <pc:docMk/>
            <pc:sldMk cId="2463926615" sldId="388"/>
            <ac:spMk id="3" creationId="{3BB1EBF9-1BA6-F812-3EA1-94C7C053C544}"/>
          </ac:spMkLst>
        </pc:spChg>
        <pc:picChg chg="mod">
          <ac:chgData name="Miss L Coates" userId="S::stflacoa@swchs.net::5937dd79-8dc0-43de-ba69-1770ace8f48d" providerId="AD" clId="Web-{6DC9F38D-ADF4-F667-2CB4-D5C742415B24}" dt="2025-09-14T12:42:20.929" v="1383" actId="1076"/>
          <ac:picMkLst>
            <pc:docMk/>
            <pc:sldMk cId="2463926615" sldId="388"/>
            <ac:picMk id="5" creationId="{00000000-0000-0000-0000-000000000000}"/>
          </ac:picMkLst>
        </pc:picChg>
        <pc:picChg chg="mod">
          <ac:chgData name="Miss L Coates" userId="S::stflacoa@swchs.net::5937dd79-8dc0-43de-ba69-1770ace8f48d" providerId="AD" clId="Web-{6DC9F38D-ADF4-F667-2CB4-D5C742415B24}" dt="2025-09-14T12:42:22.194" v="1385" actId="1076"/>
          <ac:picMkLst>
            <pc:docMk/>
            <pc:sldMk cId="2463926615" sldId="388"/>
            <ac:picMk id="8" creationId="{2DC7C591-404F-C517-7733-00E93BADA378}"/>
          </ac:picMkLst>
        </pc:picChg>
        <pc:picChg chg="mod">
          <ac:chgData name="Miss L Coates" userId="S::stflacoa@swchs.net::5937dd79-8dc0-43de-ba69-1770ace8f48d" providerId="AD" clId="Web-{6DC9F38D-ADF4-F667-2CB4-D5C742415B24}" dt="2025-09-14T12:42:22.804" v="1386" actId="14100"/>
          <ac:picMkLst>
            <pc:docMk/>
            <pc:sldMk cId="2463926615" sldId="388"/>
            <ac:picMk id="1026" creationId="{EA7C8397-11F5-421C-30AB-62F7D1B90884}"/>
          </ac:picMkLst>
        </pc:picChg>
      </pc:sldChg>
      <pc:sldChg chg="addSp delSp modSp add modNotes">
        <pc:chgData name="Miss L Coates" userId="S::stflacoa@swchs.net::5937dd79-8dc0-43de-ba69-1770ace8f48d" providerId="AD" clId="Web-{6DC9F38D-ADF4-F667-2CB4-D5C742415B24}" dt="2025-09-14T13:07:59.609" v="1977"/>
        <pc:sldMkLst>
          <pc:docMk/>
          <pc:sldMk cId="1114478779" sldId="389"/>
        </pc:sldMkLst>
        <pc:spChg chg="mod">
          <ac:chgData name="Miss L Coates" userId="S::stflacoa@swchs.net::5937dd79-8dc0-43de-ba69-1770ace8f48d" providerId="AD" clId="Web-{6DC9F38D-ADF4-F667-2CB4-D5C742415B24}" dt="2025-09-14T10:02:15.658" v="1373" actId="20577"/>
          <ac:spMkLst>
            <pc:docMk/>
            <pc:sldMk cId="1114478779" sldId="389"/>
            <ac:spMk id="2" creationId="{00000000-0000-0000-0000-000000000000}"/>
          </ac:spMkLst>
        </pc:spChg>
        <pc:spChg chg="add">
          <ac:chgData name="Miss L Coates" userId="S::stflacoa@swchs.net::5937dd79-8dc0-43de-ba69-1770ace8f48d" providerId="AD" clId="Web-{6DC9F38D-ADF4-F667-2CB4-D5C742415B24}" dt="2025-09-14T10:01:51.251" v="1361"/>
          <ac:spMkLst>
            <pc:docMk/>
            <pc:sldMk cId="1114478779" sldId="389"/>
            <ac:spMk id="2055" creationId="{9980711D-7BB2-47AD-B02B-F49B98A5B8E7}"/>
          </ac:spMkLst>
        </pc:spChg>
        <pc:spChg chg="add">
          <ac:chgData name="Miss L Coates" userId="S::stflacoa@swchs.net::5937dd79-8dc0-43de-ba69-1770ace8f48d" providerId="AD" clId="Web-{6DC9F38D-ADF4-F667-2CB4-D5C742415B24}" dt="2025-09-14T10:01:51.251" v="1361"/>
          <ac:spMkLst>
            <pc:docMk/>
            <pc:sldMk cId="1114478779" sldId="389"/>
            <ac:spMk id="2057" creationId="{5EAB01D9-5A57-4805-ADAA-FA439B01D104}"/>
          </ac:spMkLst>
        </pc:spChg>
        <pc:spChg chg="add">
          <ac:chgData name="Miss L Coates" userId="S::stflacoa@swchs.net::5937dd79-8dc0-43de-ba69-1770ace8f48d" providerId="AD" clId="Web-{6DC9F38D-ADF4-F667-2CB4-D5C742415B24}" dt="2025-09-14T10:01:51.251" v="1361"/>
          <ac:spMkLst>
            <pc:docMk/>
            <pc:sldMk cId="1114478779" sldId="389"/>
            <ac:spMk id="2061" creationId="{5DCBF781-2DDC-4C62-8BA5-AE3272EB6316}"/>
          </ac:spMkLst>
        </pc:spChg>
        <pc:spChg chg="add">
          <ac:chgData name="Miss L Coates" userId="S::stflacoa@swchs.net::5937dd79-8dc0-43de-ba69-1770ace8f48d" providerId="AD" clId="Web-{6DC9F38D-ADF4-F667-2CB4-D5C742415B24}" dt="2025-09-14T10:01:51.251" v="1361"/>
          <ac:spMkLst>
            <pc:docMk/>
            <pc:sldMk cId="1114478779" sldId="389"/>
            <ac:spMk id="2063" creationId="{E7C78D66-C4BF-4CCD-82FF-EBD2EACDBD11}"/>
          </ac:spMkLst>
        </pc:spChg>
        <pc:spChg chg="add">
          <ac:chgData name="Miss L Coates" userId="S::stflacoa@swchs.net::5937dd79-8dc0-43de-ba69-1770ace8f48d" providerId="AD" clId="Web-{6DC9F38D-ADF4-F667-2CB4-D5C742415B24}" dt="2025-09-14T10:01:51.251" v="1361"/>
          <ac:spMkLst>
            <pc:docMk/>
            <pc:sldMk cId="1114478779" sldId="389"/>
            <ac:spMk id="2065" creationId="{F3666142-13F6-432C-BB53-E5439C3FA4E0}"/>
          </ac:spMkLst>
        </pc:spChg>
        <pc:spChg chg="add">
          <ac:chgData name="Miss L Coates" userId="S::stflacoa@swchs.net::5937dd79-8dc0-43de-ba69-1770ace8f48d" providerId="AD" clId="Web-{6DC9F38D-ADF4-F667-2CB4-D5C742415B24}" dt="2025-09-14T10:01:51.251" v="1361"/>
          <ac:spMkLst>
            <pc:docMk/>
            <pc:sldMk cId="1114478779" sldId="389"/>
            <ac:spMk id="2067" creationId="{63F17965-E60A-4B45-8D3E-07889D6266C1}"/>
          </ac:spMkLst>
        </pc:spChg>
        <pc:spChg chg="add">
          <ac:chgData name="Miss L Coates" userId="S::stflacoa@swchs.net::5937dd79-8dc0-43de-ba69-1770ace8f48d" providerId="AD" clId="Web-{6DC9F38D-ADF4-F667-2CB4-D5C742415B24}" dt="2025-09-14T10:01:51.251" v="1361"/>
          <ac:spMkLst>
            <pc:docMk/>
            <pc:sldMk cId="1114478779" sldId="389"/>
            <ac:spMk id="2071" creationId="{744F0DE4-9D46-4D6B-BC54-3A6EC9DFA4BC}"/>
          </ac:spMkLst>
        </pc:spChg>
        <pc:spChg chg="add">
          <ac:chgData name="Miss L Coates" userId="S::stflacoa@swchs.net::5937dd79-8dc0-43de-ba69-1770ace8f48d" providerId="AD" clId="Web-{6DC9F38D-ADF4-F667-2CB4-D5C742415B24}" dt="2025-09-14T10:01:51.251" v="1361"/>
          <ac:spMkLst>
            <pc:docMk/>
            <pc:sldMk cId="1114478779" sldId="389"/>
            <ac:spMk id="2073" creationId="{17C0A02B-C310-48B2-9CA0-843C0F328362}"/>
          </ac:spMkLst>
        </pc:spChg>
        <pc:picChg chg="mod">
          <ac:chgData name="Miss L Coates" userId="S::stflacoa@swchs.net::5937dd79-8dc0-43de-ba69-1770ace8f48d" providerId="AD" clId="Web-{6DC9F38D-ADF4-F667-2CB4-D5C742415B24}" dt="2025-09-14T10:00:10.165" v="1351" actId="1076"/>
          <ac:picMkLst>
            <pc:docMk/>
            <pc:sldMk cId="1114478779" sldId="389"/>
            <ac:picMk id="3" creationId="{DD6BB2A0-6B59-277E-7750-11BAB0B74E1D}"/>
          </ac:picMkLst>
        </pc:picChg>
        <pc:picChg chg="add mod">
          <ac:chgData name="Miss L Coates" userId="S::stflacoa@swchs.net::5937dd79-8dc0-43de-ba69-1770ace8f48d" providerId="AD" clId="Web-{6DC9F38D-ADF4-F667-2CB4-D5C742415B24}" dt="2025-09-14T10:01:51.251" v="1361"/>
          <ac:picMkLst>
            <pc:docMk/>
            <pc:sldMk cId="1114478779" sldId="389"/>
            <ac:picMk id="6" creationId="{FC4B5FDB-52B2-F76F-D36E-216B3636F348}"/>
          </ac:picMkLst>
        </pc:picChg>
        <pc:picChg chg="add mod">
          <ac:chgData name="Miss L Coates" userId="S::stflacoa@swchs.net::5937dd79-8dc0-43de-ba69-1770ace8f48d" providerId="AD" clId="Web-{6DC9F38D-ADF4-F667-2CB4-D5C742415B24}" dt="2025-09-14T10:01:48.344" v="1360"/>
          <ac:picMkLst>
            <pc:docMk/>
            <pc:sldMk cId="1114478779" sldId="389"/>
            <ac:picMk id="8" creationId="{50F7684F-F02C-6AB9-F29D-4B05022A90EC}"/>
          </ac:picMkLst>
        </pc:picChg>
        <pc:picChg chg="mod">
          <ac:chgData name="Miss L Coates" userId="S::stflacoa@swchs.net::5937dd79-8dc0-43de-ba69-1770ace8f48d" providerId="AD" clId="Web-{6DC9F38D-ADF4-F667-2CB4-D5C742415B24}" dt="2025-09-14T10:00:11.525" v="1352" actId="1076"/>
          <ac:picMkLst>
            <pc:docMk/>
            <pc:sldMk cId="1114478779" sldId="389"/>
            <ac:picMk id="2050" creationId="{46DDE96A-7C9F-E78E-C1F6-CE0C243A3567}"/>
          </ac:picMkLst>
        </pc:picChg>
      </pc:sldChg>
      <pc:sldChg chg="modSp modNotes">
        <pc:chgData name="Miss L Coates" userId="S::stflacoa@swchs.net::5937dd79-8dc0-43de-ba69-1770ace8f48d" providerId="AD" clId="Web-{6DC9F38D-ADF4-F667-2CB4-D5C742415B24}" dt="2025-09-14T13:15:06.742" v="2063" actId="20577"/>
        <pc:sldMkLst>
          <pc:docMk/>
          <pc:sldMk cId="0" sldId="435"/>
        </pc:sldMkLst>
        <pc:spChg chg="mod">
          <ac:chgData name="Miss L Coates" userId="S::stflacoa@swchs.net::5937dd79-8dc0-43de-ba69-1770ace8f48d" providerId="AD" clId="Web-{6DC9F38D-ADF4-F667-2CB4-D5C742415B24}" dt="2025-09-14T13:15:06.742" v="2063" actId="20577"/>
          <ac:spMkLst>
            <pc:docMk/>
            <pc:sldMk cId="0" sldId="435"/>
            <ac:spMk id="107522" creationId="{0C6E056D-ADE4-3D08-F85C-3E782B8BAA03}"/>
          </ac:spMkLst>
        </pc:spChg>
      </pc:sldChg>
      <pc:sldChg chg="del modNotes">
        <pc:chgData name="Miss L Coates" userId="S::stflacoa@swchs.net::5937dd79-8dc0-43de-ba69-1770ace8f48d" providerId="AD" clId="Web-{6DC9F38D-ADF4-F667-2CB4-D5C742415B24}" dt="2025-09-15T11:47:59.308" v="2092"/>
        <pc:sldMkLst>
          <pc:docMk/>
          <pc:sldMk cId="3590731660" sldId="436"/>
        </pc:sldMkLst>
      </pc:sldChg>
      <pc:sldChg chg="del">
        <pc:chgData name="Miss L Coates" userId="S::stflacoa@swchs.net::5937dd79-8dc0-43de-ba69-1770ace8f48d" providerId="AD" clId="Web-{6DC9F38D-ADF4-F667-2CB4-D5C742415B24}" dt="2025-09-14T09:17:37.174" v="826"/>
        <pc:sldMkLst>
          <pc:docMk/>
          <pc:sldMk cId="3769509437" sldId="437"/>
        </pc:sldMkLst>
      </pc:sldChg>
      <pc:sldChg chg="addSp modSp mod ord setBg modNotes">
        <pc:chgData name="Miss L Coates" userId="S::stflacoa@swchs.net::5937dd79-8dc0-43de-ba69-1770ace8f48d" providerId="AD" clId="Web-{6DC9F38D-ADF4-F667-2CB4-D5C742415B24}" dt="2025-09-14T13:07:31.124" v="1964"/>
        <pc:sldMkLst>
          <pc:docMk/>
          <pc:sldMk cId="3768215918" sldId="438"/>
        </pc:sldMkLst>
        <pc:spChg chg="mod">
          <ac:chgData name="Miss L Coates" userId="S::stflacoa@swchs.net::5937dd79-8dc0-43de-ba69-1770ace8f48d" providerId="AD" clId="Web-{6DC9F38D-ADF4-F667-2CB4-D5C742415B24}" dt="2025-09-14T12:49:28.925" v="1420" actId="20577"/>
          <ac:spMkLst>
            <pc:docMk/>
            <pc:sldMk cId="3768215918" sldId="438"/>
            <ac:spMk id="2" creationId="{B54F1BB7-545B-B02A-858F-4149C513E564}"/>
          </ac:spMkLst>
        </pc:spChg>
        <pc:spChg chg="mod">
          <ac:chgData name="Miss L Coates" userId="S::stflacoa@swchs.net::5937dd79-8dc0-43de-ba69-1770ace8f48d" providerId="AD" clId="Web-{6DC9F38D-ADF4-F667-2CB4-D5C742415B24}" dt="2025-09-14T09:48:28.775" v="1233" actId="20577"/>
          <ac:spMkLst>
            <pc:docMk/>
            <pc:sldMk cId="3768215918" sldId="438"/>
            <ac:spMk id="3" creationId="{D331DF0A-71D0-1F64-305C-F964E24A0785}"/>
          </ac:spMkLst>
        </pc:spChg>
        <pc:picChg chg="add mod">
          <ac:chgData name="Miss L Coates" userId="S::stflacoa@swchs.net::5937dd79-8dc0-43de-ba69-1770ace8f48d" providerId="AD" clId="Web-{6DC9F38D-ADF4-F667-2CB4-D5C742415B24}" dt="2025-09-14T09:33:21.763" v="888"/>
          <ac:picMkLst>
            <pc:docMk/>
            <pc:sldMk cId="3768215918" sldId="438"/>
            <ac:picMk id="4" creationId="{FAF9DDDE-82F6-A3BB-8323-F3FF20BB883E}"/>
          </ac:picMkLst>
        </pc:picChg>
      </pc:sldChg>
      <pc:sldChg chg="add del">
        <pc:chgData name="Miss L Coates" userId="S::stflacoa@swchs.net::5937dd79-8dc0-43de-ba69-1770ace8f48d" providerId="AD" clId="Web-{6DC9F38D-ADF4-F667-2CB4-D5C742415B24}" dt="2025-09-15T11:47:47.105" v="2091"/>
        <pc:sldMkLst>
          <pc:docMk/>
          <pc:sldMk cId="3972033567" sldId="503"/>
        </pc:sldMkLst>
      </pc:sldChg>
      <pc:sldChg chg="addSp delSp modSp add modNotes">
        <pc:chgData name="Miss L Coates" userId="S::stflacoa@swchs.net::5937dd79-8dc0-43de-ba69-1770ace8f48d" providerId="AD" clId="Web-{6DC9F38D-ADF4-F667-2CB4-D5C742415B24}" dt="2025-09-15T13:53:39.732" v="2482" actId="20577"/>
        <pc:sldMkLst>
          <pc:docMk/>
          <pc:sldMk cId="1571331429" sldId="504"/>
        </pc:sldMkLst>
        <pc:spChg chg="mod">
          <ac:chgData name="Miss L Coates" userId="S::stflacoa@swchs.net::5937dd79-8dc0-43de-ba69-1770ace8f48d" providerId="AD" clId="Web-{6DC9F38D-ADF4-F667-2CB4-D5C742415B24}" dt="2025-09-14T12:57:53.403" v="1737" actId="20577"/>
          <ac:spMkLst>
            <pc:docMk/>
            <pc:sldMk cId="1571331429" sldId="504"/>
            <ac:spMk id="2" creationId="{A6459181-4A4C-9A16-F755-E43DB0EDABB7}"/>
          </ac:spMkLst>
        </pc:spChg>
        <pc:spChg chg="mod">
          <ac:chgData name="Miss L Coates" userId="S::stflacoa@swchs.net::5937dd79-8dc0-43de-ba69-1770ace8f48d" providerId="AD" clId="Web-{6DC9F38D-ADF4-F667-2CB4-D5C742415B24}" dt="2025-09-15T13:53:39.732" v="2482" actId="20577"/>
          <ac:spMkLst>
            <pc:docMk/>
            <pc:sldMk cId="1571331429" sldId="504"/>
            <ac:spMk id="3" creationId="{0F0C096A-EA58-3DED-D547-F67667D127D2}"/>
          </ac:spMkLst>
        </pc:spChg>
        <pc:spChg chg="add mod">
          <ac:chgData name="Miss L Coates" userId="S::stflacoa@swchs.net::5937dd79-8dc0-43de-ba69-1770ace8f48d" providerId="AD" clId="Web-{6DC9F38D-ADF4-F667-2CB4-D5C742415B24}" dt="2025-09-15T13:53:22.451" v="2477" actId="20577"/>
          <ac:spMkLst>
            <pc:docMk/>
            <pc:sldMk cId="1571331429" sldId="504"/>
            <ac:spMk id="7" creationId="{D58BCC29-3DCF-6BA1-4C36-695CF449A065}"/>
          </ac:spMkLst>
        </pc:spChg>
      </pc:sldChg>
      <pc:sldChg chg="modSp add modNotes">
        <pc:chgData name="Miss L Coates" userId="S::stflacoa@swchs.net::5937dd79-8dc0-43de-ba69-1770ace8f48d" providerId="AD" clId="Web-{6DC9F38D-ADF4-F667-2CB4-D5C742415B24}" dt="2025-09-15T13:51:18.136" v="2351"/>
        <pc:sldMkLst>
          <pc:docMk/>
          <pc:sldMk cId="1336562568" sldId="522"/>
        </pc:sldMkLst>
        <pc:spChg chg="mod">
          <ac:chgData name="Miss L Coates" userId="S::stflacoa@swchs.net::5937dd79-8dc0-43de-ba69-1770ace8f48d" providerId="AD" clId="Web-{6DC9F38D-ADF4-F667-2CB4-D5C742415B24}" dt="2025-09-15T11:47:44.448" v="2090" actId="20577"/>
          <ac:spMkLst>
            <pc:docMk/>
            <pc:sldMk cId="1336562568" sldId="522"/>
            <ac:spMk id="3" creationId="{4FBEFDAD-989F-FD22-F073-A1CE08B7DA63}"/>
          </ac:spMkLst>
        </pc:spChg>
      </pc:sldChg>
      <pc:sldChg chg="delSp modSp add modNotes">
        <pc:chgData name="Miss L Coates" userId="S::stflacoa@swchs.net::5937dd79-8dc0-43de-ba69-1770ace8f48d" providerId="AD" clId="Web-{6DC9F38D-ADF4-F667-2CB4-D5C742415B24}" dt="2025-09-14T13:07:37.780" v="1966"/>
        <pc:sldMkLst>
          <pc:docMk/>
          <pc:sldMk cId="2608637711" sldId="550"/>
        </pc:sldMkLst>
        <pc:spChg chg="mod">
          <ac:chgData name="Miss L Coates" userId="S::stflacoa@swchs.net::5937dd79-8dc0-43de-ba69-1770ace8f48d" providerId="AD" clId="Web-{6DC9F38D-ADF4-F667-2CB4-D5C742415B24}" dt="2025-09-14T12:49:23.081" v="1418" actId="20577"/>
          <ac:spMkLst>
            <pc:docMk/>
            <pc:sldMk cId="2608637711" sldId="550"/>
            <ac:spMk id="2" creationId="{00000000-0000-0000-0000-000000000000}"/>
          </ac:spMkLst>
        </pc:spChg>
        <pc:spChg chg="mod">
          <ac:chgData name="Miss L Coates" userId="S::stflacoa@swchs.net::5937dd79-8dc0-43de-ba69-1770ace8f48d" providerId="AD" clId="Web-{6DC9F38D-ADF4-F667-2CB4-D5C742415B24}" dt="2025-09-14T12:48:53.550" v="1414" actId="20577"/>
          <ac:spMkLst>
            <pc:docMk/>
            <pc:sldMk cId="2608637711" sldId="550"/>
            <ac:spMk id="7" creationId="{CACA48BF-21DA-74F1-A3A8-C9AAD0E6010A}"/>
          </ac:spMkLst>
        </pc:spChg>
        <pc:picChg chg="mod">
          <ac:chgData name="Miss L Coates" userId="S::stflacoa@swchs.net::5937dd79-8dc0-43de-ba69-1770ace8f48d" providerId="AD" clId="Web-{6DC9F38D-ADF4-F667-2CB4-D5C742415B24}" dt="2025-09-14T12:49:07.940" v="1417" actId="14100"/>
          <ac:picMkLst>
            <pc:docMk/>
            <pc:sldMk cId="2608637711" sldId="550"/>
            <ac:picMk id="5" creationId="{6335D463-38E8-F1E5-AF7F-DEFA5872DDA3}"/>
          </ac:picMkLst>
        </pc:picChg>
      </pc:sldChg>
      <pc:sldChg chg="modSp modNotes">
        <pc:chgData name="Miss L Coates" userId="S::stflacoa@swchs.net::5937dd79-8dc0-43de-ba69-1770ace8f48d" providerId="AD" clId="Web-{6DC9F38D-ADF4-F667-2CB4-D5C742415B24}" dt="2025-09-14T13:08:22.656" v="1986"/>
        <pc:sldMkLst>
          <pc:docMk/>
          <pc:sldMk cId="2599591865" sldId="569"/>
        </pc:sldMkLst>
        <pc:spChg chg="mod">
          <ac:chgData name="Miss L Coates" userId="S::stflacoa@swchs.net::5937dd79-8dc0-43de-ba69-1770ace8f48d" providerId="AD" clId="Web-{6DC9F38D-ADF4-F667-2CB4-D5C742415B24}" dt="2025-09-14T12:50:59.239" v="1432" actId="14100"/>
          <ac:spMkLst>
            <pc:docMk/>
            <pc:sldMk cId="2599591865" sldId="569"/>
            <ac:spMk id="3" creationId="{695CAF8A-6CE8-0E2C-1E66-5D358043B5E7}"/>
          </ac:spMkLst>
        </pc:spChg>
        <pc:spChg chg="mod">
          <ac:chgData name="Miss L Coates" userId="S::stflacoa@swchs.net::5937dd79-8dc0-43de-ba69-1770ace8f48d" providerId="AD" clId="Web-{6DC9F38D-ADF4-F667-2CB4-D5C742415B24}" dt="2025-09-14T12:50:43.223" v="1424" actId="14100"/>
          <ac:spMkLst>
            <pc:docMk/>
            <pc:sldMk cId="2599591865" sldId="569"/>
            <ac:spMk id="5" creationId="{5A5E58DC-CABE-7D57-83CB-A15502602FF2}"/>
          </ac:spMkLst>
        </pc:spChg>
      </pc:sldChg>
      <pc:sldChg chg="modSp modNotes">
        <pc:chgData name="Miss L Coates" userId="S::stflacoa@swchs.net::5937dd79-8dc0-43de-ba69-1770ace8f48d" providerId="AD" clId="Web-{6DC9F38D-ADF4-F667-2CB4-D5C742415B24}" dt="2025-09-14T13:08:27.922" v="1988"/>
        <pc:sldMkLst>
          <pc:docMk/>
          <pc:sldMk cId="3500619710" sldId="570"/>
        </pc:sldMkLst>
        <pc:spChg chg="mod">
          <ac:chgData name="Miss L Coates" userId="S::stflacoa@swchs.net::5937dd79-8dc0-43de-ba69-1770ace8f48d" providerId="AD" clId="Web-{6DC9F38D-ADF4-F667-2CB4-D5C742415B24}" dt="2025-09-14T12:52:26.959" v="1468"/>
          <ac:spMkLst>
            <pc:docMk/>
            <pc:sldMk cId="3500619710" sldId="570"/>
            <ac:spMk id="10" creationId="{132F45F7-FF3F-C158-4B33-518644F5EB7A}"/>
          </ac:spMkLst>
        </pc:spChg>
        <pc:spChg chg="mod">
          <ac:chgData name="Miss L Coates" userId="S::stflacoa@swchs.net::5937dd79-8dc0-43de-ba69-1770ace8f48d" providerId="AD" clId="Web-{6DC9F38D-ADF4-F667-2CB4-D5C742415B24}" dt="2025-09-14T12:52:29.928" v="1469"/>
          <ac:spMkLst>
            <pc:docMk/>
            <pc:sldMk cId="3500619710" sldId="570"/>
            <ac:spMk id="14" creationId="{253BF74B-8A76-F3DA-046E-E4C7C4F6E29E}"/>
          </ac:spMkLst>
        </pc:spChg>
        <pc:graphicFrameChg chg="mod modGraphic">
          <ac:chgData name="Miss L Coates" userId="S::stflacoa@swchs.net::5937dd79-8dc0-43de-ba69-1770ace8f48d" providerId="AD" clId="Web-{6DC9F38D-ADF4-F667-2CB4-D5C742415B24}" dt="2025-09-14T12:53:03.475" v="1540" actId="1076"/>
          <ac:graphicFrameMkLst>
            <pc:docMk/>
            <pc:sldMk cId="3500619710" sldId="570"/>
            <ac:graphicFrameMk id="6" creationId="{F4DC7996-DA57-A646-8419-8F1285FB0F88}"/>
          </ac:graphicFrameMkLst>
        </pc:graphicFrameChg>
        <pc:picChg chg="mod">
          <ac:chgData name="Miss L Coates" userId="S::stflacoa@swchs.net::5937dd79-8dc0-43de-ba69-1770ace8f48d" providerId="AD" clId="Web-{6DC9F38D-ADF4-F667-2CB4-D5C742415B24}" dt="2025-09-14T12:51:53.693" v="1451" actId="1076"/>
          <ac:picMkLst>
            <pc:docMk/>
            <pc:sldMk cId="3500619710" sldId="570"/>
            <ac:picMk id="4" creationId="{A61A01F1-CA76-3B78-EFC4-BDBD1A5F6A3D}"/>
          </ac:picMkLst>
        </pc:picChg>
      </pc:sldChg>
      <pc:sldChg chg="modSp modNotes">
        <pc:chgData name="Miss L Coates" userId="S::stflacoa@swchs.net::5937dd79-8dc0-43de-ba69-1770ace8f48d" providerId="AD" clId="Web-{6DC9F38D-ADF4-F667-2CB4-D5C742415B24}" dt="2025-09-14T13:08:30.047" v="1989"/>
        <pc:sldMkLst>
          <pc:docMk/>
          <pc:sldMk cId="1832172267" sldId="572"/>
        </pc:sldMkLst>
        <pc:graphicFrameChg chg="mod modGraphic">
          <ac:chgData name="Miss L Coates" userId="S::stflacoa@swchs.net::5937dd79-8dc0-43de-ba69-1770ace8f48d" providerId="AD" clId="Web-{6DC9F38D-ADF4-F667-2CB4-D5C742415B24}" dt="2025-09-14T12:55:01.061" v="1676"/>
          <ac:graphicFrameMkLst>
            <pc:docMk/>
            <pc:sldMk cId="1832172267" sldId="572"/>
            <ac:graphicFrameMk id="5" creationId="{5F52594B-2C15-B172-37A3-33F0462C1C0F}"/>
          </ac:graphicFrameMkLst>
        </pc:graphicFrameChg>
      </pc:sldChg>
      <pc:sldChg chg="modSp modNotes">
        <pc:chgData name="Miss L Coates" userId="S::stflacoa@swchs.net::5937dd79-8dc0-43de-ba69-1770ace8f48d" providerId="AD" clId="Web-{6DC9F38D-ADF4-F667-2CB4-D5C742415B24}" dt="2025-09-14T13:08:24.922" v="1987"/>
        <pc:sldMkLst>
          <pc:docMk/>
          <pc:sldMk cId="380287456" sldId="573"/>
        </pc:sldMkLst>
        <pc:spChg chg="mod">
          <ac:chgData name="Miss L Coates" userId="S::stflacoa@swchs.net::5937dd79-8dc0-43de-ba69-1770ace8f48d" providerId="AD" clId="Web-{6DC9F38D-ADF4-F667-2CB4-D5C742415B24}" dt="2025-09-14T12:51:24.099" v="1443" actId="20577"/>
          <ac:spMkLst>
            <pc:docMk/>
            <pc:sldMk cId="380287456" sldId="573"/>
            <ac:spMk id="2" creationId="{BB9962A8-AFD2-AAB4-27B5-79159DBDDCBB}"/>
          </ac:spMkLst>
        </pc:spChg>
        <pc:spChg chg="mod">
          <ac:chgData name="Miss L Coates" userId="S::stflacoa@swchs.net::5937dd79-8dc0-43de-ba69-1770ace8f48d" providerId="AD" clId="Web-{6DC9F38D-ADF4-F667-2CB4-D5C742415B24}" dt="2025-09-14T12:51:18.364" v="1441"/>
          <ac:spMkLst>
            <pc:docMk/>
            <pc:sldMk cId="380287456" sldId="573"/>
            <ac:spMk id="5" creationId="{A9088529-16E2-08A9-5391-E01341B48FF3}"/>
          </ac:spMkLst>
        </pc:spChg>
        <pc:picChg chg="mod">
          <ac:chgData name="Miss L Coates" userId="S::stflacoa@swchs.net::5937dd79-8dc0-43de-ba69-1770ace8f48d" providerId="AD" clId="Web-{6DC9F38D-ADF4-F667-2CB4-D5C742415B24}" dt="2025-09-14T12:51:38.943" v="1444" actId="1076"/>
          <ac:picMkLst>
            <pc:docMk/>
            <pc:sldMk cId="380287456" sldId="573"/>
            <ac:picMk id="3" creationId="{73F7EFD4-38DB-90B7-BF63-2C05808AE4FE}"/>
          </ac:picMkLst>
        </pc:picChg>
      </pc:sldChg>
      <pc:sldChg chg="modSp modNotes">
        <pc:chgData name="Miss L Coates" userId="S::stflacoa@swchs.net::5937dd79-8dc0-43de-ba69-1770ace8f48d" providerId="AD" clId="Web-{6DC9F38D-ADF4-F667-2CB4-D5C742415B24}" dt="2025-09-14T13:08:32.469" v="1990"/>
        <pc:sldMkLst>
          <pc:docMk/>
          <pc:sldMk cId="4049254752" sldId="3852"/>
        </pc:sldMkLst>
        <pc:picChg chg="mod">
          <ac:chgData name="Miss L Coates" userId="S::stflacoa@swchs.net::5937dd79-8dc0-43de-ba69-1770ace8f48d" providerId="AD" clId="Web-{6DC9F38D-ADF4-F667-2CB4-D5C742415B24}" dt="2025-09-14T12:55:19.250" v="1680" actId="1076"/>
          <ac:picMkLst>
            <pc:docMk/>
            <pc:sldMk cId="4049254752" sldId="3852"/>
            <ac:picMk id="7" creationId="{9E0C372F-D73A-228B-B0F9-0E665A99598F}"/>
          </ac:picMkLst>
        </pc:picChg>
        <pc:picChg chg="mod">
          <ac:chgData name="Miss L Coates" userId="S::stflacoa@swchs.net::5937dd79-8dc0-43de-ba69-1770ace8f48d" providerId="AD" clId="Web-{6DC9F38D-ADF4-F667-2CB4-D5C742415B24}" dt="2025-09-14T12:55:14.515" v="1678" actId="14100"/>
          <ac:picMkLst>
            <pc:docMk/>
            <pc:sldMk cId="4049254752" sldId="3852"/>
            <ac:picMk id="8" creationId="{4A8814E6-6701-1D6D-A302-C44CE02C0C00}"/>
          </ac:picMkLst>
        </pc:picChg>
        <pc:picChg chg="mod">
          <ac:chgData name="Miss L Coates" userId="S::stflacoa@swchs.net::5937dd79-8dc0-43de-ba69-1770ace8f48d" providerId="AD" clId="Web-{6DC9F38D-ADF4-F667-2CB4-D5C742415B24}" dt="2025-09-14T12:55:10.124" v="1677" actId="14100"/>
          <ac:picMkLst>
            <pc:docMk/>
            <pc:sldMk cId="4049254752" sldId="3852"/>
            <ac:picMk id="9" creationId="{B68477CE-16BD-1A91-7315-16176A8B87FB}"/>
          </ac:picMkLst>
        </pc:picChg>
        <pc:picChg chg="mod">
          <ac:chgData name="Miss L Coates" userId="S::stflacoa@swchs.net::5937dd79-8dc0-43de-ba69-1770ace8f48d" providerId="AD" clId="Web-{6DC9F38D-ADF4-F667-2CB4-D5C742415B24}" dt="2025-09-14T12:55:17.719" v="1679" actId="1076"/>
          <ac:picMkLst>
            <pc:docMk/>
            <pc:sldMk cId="4049254752" sldId="3852"/>
            <ac:picMk id="11" creationId="{4B079042-6204-D2C2-F08A-8AF76437B085}"/>
          </ac:picMkLst>
        </pc:picChg>
      </pc:sldChg>
      <pc:sldChg chg="modSp modNotes">
        <pc:chgData name="Miss L Coates" userId="S::stflacoa@swchs.net::5937dd79-8dc0-43de-ba69-1770ace8f48d" providerId="AD" clId="Web-{6DC9F38D-ADF4-F667-2CB4-D5C742415B24}" dt="2025-09-15T12:00:23.852" v="2342" actId="20577"/>
        <pc:sldMkLst>
          <pc:docMk/>
          <pc:sldMk cId="2551208818" sldId="3859"/>
        </pc:sldMkLst>
        <pc:spChg chg="mod">
          <ac:chgData name="Miss L Coates" userId="S::stflacoa@swchs.net::5937dd79-8dc0-43de-ba69-1770ace8f48d" providerId="AD" clId="Web-{6DC9F38D-ADF4-F667-2CB4-D5C742415B24}" dt="2025-09-14T12:57:41.183" v="1727" actId="1076"/>
          <ac:spMkLst>
            <pc:docMk/>
            <pc:sldMk cId="2551208818" sldId="3859"/>
            <ac:spMk id="2" creationId="{995F09CC-C33D-916B-2595-5B03CCB20893}"/>
          </ac:spMkLst>
        </pc:spChg>
        <pc:spChg chg="mod">
          <ac:chgData name="Miss L Coates" userId="S::stflacoa@swchs.net::5937dd79-8dc0-43de-ba69-1770ace8f48d" providerId="AD" clId="Web-{6DC9F38D-ADF4-F667-2CB4-D5C742415B24}" dt="2025-09-15T12:00:23.852" v="2342" actId="20577"/>
          <ac:spMkLst>
            <pc:docMk/>
            <pc:sldMk cId="2551208818" sldId="3859"/>
            <ac:spMk id="3" creationId="{ED801644-2C54-8D5D-38D3-6CBA96149B58}"/>
          </ac:spMkLst>
        </pc:spChg>
        <pc:picChg chg="mod">
          <ac:chgData name="Miss L Coates" userId="S::stflacoa@swchs.net::5937dd79-8dc0-43de-ba69-1770ace8f48d" providerId="AD" clId="Web-{6DC9F38D-ADF4-F667-2CB4-D5C742415B24}" dt="2025-09-14T12:57:35.136" v="1725" actId="1076"/>
          <ac:picMkLst>
            <pc:docMk/>
            <pc:sldMk cId="2551208818" sldId="3859"/>
            <ac:picMk id="4" creationId="{9438B219-9C23-898F-3EC1-9AECC6066BCB}"/>
          </ac:picMkLst>
        </pc:picChg>
      </pc:sldChg>
      <pc:sldChg chg="modSp modNotes">
        <pc:chgData name="Miss L Coates" userId="S::stflacoa@swchs.net::5937dd79-8dc0-43de-ba69-1770ace8f48d" providerId="AD" clId="Web-{6DC9F38D-ADF4-F667-2CB4-D5C742415B24}" dt="2025-09-14T13:08:35.453" v="1994"/>
        <pc:sldMkLst>
          <pc:docMk/>
          <pc:sldMk cId="3531915481" sldId="3860"/>
        </pc:sldMkLst>
        <pc:spChg chg="mod">
          <ac:chgData name="Miss L Coates" userId="S::stflacoa@swchs.net::5937dd79-8dc0-43de-ba69-1770ace8f48d" providerId="AD" clId="Web-{6DC9F38D-ADF4-F667-2CB4-D5C742415B24}" dt="2025-09-14T12:57:09.119" v="1718" actId="1076"/>
          <ac:spMkLst>
            <pc:docMk/>
            <pc:sldMk cId="3531915481" sldId="3860"/>
            <ac:spMk id="2" creationId="{15787D6D-1C3E-292D-B954-87A50CE1B079}"/>
          </ac:spMkLst>
        </pc:spChg>
        <pc:spChg chg="mod">
          <ac:chgData name="Miss L Coates" userId="S::stflacoa@swchs.net::5937dd79-8dc0-43de-ba69-1770ace8f48d" providerId="AD" clId="Web-{6DC9F38D-ADF4-F667-2CB4-D5C742415B24}" dt="2025-09-14T12:56:49.555" v="1714" actId="1076"/>
          <ac:spMkLst>
            <pc:docMk/>
            <pc:sldMk cId="3531915481" sldId="3860"/>
            <ac:spMk id="3" creationId="{28087161-44AA-4E7E-A967-5C44FA957957}"/>
          </ac:spMkLst>
        </pc:spChg>
        <pc:spChg chg="mod">
          <ac:chgData name="Miss L Coates" userId="S::stflacoa@swchs.net::5937dd79-8dc0-43de-ba69-1770ace8f48d" providerId="AD" clId="Web-{6DC9F38D-ADF4-F667-2CB4-D5C742415B24}" dt="2025-09-14T12:57:04.571" v="1717" actId="14100"/>
          <ac:spMkLst>
            <pc:docMk/>
            <pc:sldMk cId="3531915481" sldId="3860"/>
            <ac:spMk id="4" creationId="{61BCB9DF-989F-9EBC-D759-94187DC96FAB}"/>
          </ac:spMkLst>
        </pc:spChg>
        <pc:picChg chg="mod">
          <ac:chgData name="Miss L Coates" userId="S::stflacoa@swchs.net::5937dd79-8dc0-43de-ba69-1770ace8f48d" providerId="AD" clId="Web-{6DC9F38D-ADF4-F667-2CB4-D5C742415B24}" dt="2025-09-14T13:04:49.027" v="1925" actId="14100"/>
          <ac:picMkLst>
            <pc:docMk/>
            <pc:sldMk cId="3531915481" sldId="3860"/>
            <ac:picMk id="5" creationId="{5D3B131D-EDE3-1AC8-37E3-85678C1F9AF5}"/>
          </ac:picMkLst>
        </pc:picChg>
      </pc:sldChg>
      <pc:sldChg chg="addSp delSp modSp new modNotes">
        <pc:chgData name="Miss L Coates" userId="S::stflacoa@swchs.net::5937dd79-8dc0-43de-ba69-1770ace8f48d" providerId="AD" clId="Web-{6DC9F38D-ADF4-F667-2CB4-D5C742415B24}" dt="2025-09-15T13:49:53.228" v="2344"/>
        <pc:sldMkLst>
          <pc:docMk/>
          <pc:sldMk cId="4168021120" sldId="3861"/>
        </pc:sldMkLst>
        <pc:spChg chg="mod">
          <ac:chgData name="Miss L Coates" userId="S::stflacoa@swchs.net::5937dd79-8dc0-43de-ba69-1770ace8f48d" providerId="AD" clId="Web-{6DC9F38D-ADF4-F667-2CB4-D5C742415B24}" dt="2025-09-14T13:05:54.685" v="1936" actId="20577"/>
          <ac:spMkLst>
            <pc:docMk/>
            <pc:sldMk cId="4168021120" sldId="3861"/>
            <ac:spMk id="2" creationId="{3989DA5B-F49B-8941-1767-87B9101FDEA7}"/>
          </ac:spMkLst>
        </pc:spChg>
        <pc:graphicFrameChg chg="add mod ord modGraphic">
          <ac:chgData name="Miss L Coates" userId="S::stflacoa@swchs.net::5937dd79-8dc0-43de-ba69-1770ace8f48d" providerId="AD" clId="Web-{6DC9F38D-ADF4-F667-2CB4-D5C742415B24}" dt="2025-09-15T13:49:53.228" v="2344"/>
          <ac:graphicFrameMkLst>
            <pc:docMk/>
            <pc:sldMk cId="4168021120" sldId="3861"/>
            <ac:graphicFrameMk id="5" creationId="{0584D5E6-A449-AA84-2E5E-E1417FE232B3}"/>
          </ac:graphicFrameMkLst>
        </pc:graphicFrameChg>
      </pc:sldChg>
      <pc:sldChg chg="addSp delSp modSp new modNotes">
        <pc:chgData name="Miss L Coates" userId="S::stflacoa@swchs.net::5937dd79-8dc0-43de-ba69-1770ace8f48d" providerId="AD" clId="Web-{6DC9F38D-ADF4-F667-2CB4-D5C742415B24}" dt="2025-09-14T13:07:18.327" v="1955"/>
        <pc:sldMkLst>
          <pc:docMk/>
          <pc:sldMk cId="1250410725" sldId="3862"/>
        </pc:sldMkLst>
        <pc:graphicFrameChg chg="add mod ord modGraphic">
          <ac:chgData name="Miss L Coates" userId="S::stflacoa@swchs.net::5937dd79-8dc0-43de-ba69-1770ace8f48d" providerId="AD" clId="Web-{6DC9F38D-ADF4-F667-2CB4-D5C742415B24}" dt="2025-09-14T09:06:00.922" v="694"/>
          <ac:graphicFrameMkLst>
            <pc:docMk/>
            <pc:sldMk cId="1250410725" sldId="3862"/>
            <ac:graphicFrameMk id="5" creationId="{2C8F9A2F-6120-E23C-A76D-66297AE8972B}"/>
          </ac:graphicFrameMkLst>
        </pc:graphicFrameChg>
      </pc:sldChg>
      <pc:sldChg chg="new del">
        <pc:chgData name="Miss L Coates" userId="S::stflacoa@swchs.net::5937dd79-8dc0-43de-ba69-1770ace8f48d" providerId="AD" clId="Web-{6DC9F38D-ADF4-F667-2CB4-D5C742415B24}" dt="2025-09-14T09:09:26.256" v="699"/>
        <pc:sldMkLst>
          <pc:docMk/>
          <pc:sldMk cId="849402861" sldId="3863"/>
        </pc:sldMkLst>
      </pc:sldChg>
      <pc:sldChg chg="addSp delSp modSp add modNotes">
        <pc:chgData name="Miss L Coates" userId="S::stflacoa@swchs.net::5937dd79-8dc0-43de-ba69-1770ace8f48d" providerId="AD" clId="Web-{6DC9F38D-ADF4-F667-2CB4-D5C742415B24}" dt="2025-09-14T13:07:25.077" v="1962"/>
        <pc:sldMkLst>
          <pc:docMk/>
          <pc:sldMk cId="1743537418" sldId="3864"/>
        </pc:sldMkLst>
        <pc:spChg chg="mod">
          <ac:chgData name="Miss L Coates" userId="S::stflacoa@swchs.net::5937dd79-8dc0-43de-ba69-1770ace8f48d" providerId="AD" clId="Web-{6DC9F38D-ADF4-F667-2CB4-D5C742415B24}" dt="2025-09-14T09:10:16.570" v="707" actId="1076"/>
          <ac:spMkLst>
            <pc:docMk/>
            <pc:sldMk cId="1743537418" sldId="3864"/>
            <ac:spMk id="2" creationId="{D06EEA6C-E706-0171-C32B-09FF83B77595}"/>
          </ac:spMkLst>
        </pc:spChg>
        <pc:spChg chg="add mod">
          <ac:chgData name="Miss L Coates" userId="S::stflacoa@swchs.net::5937dd79-8dc0-43de-ba69-1770ace8f48d" providerId="AD" clId="Web-{6DC9F38D-ADF4-F667-2CB4-D5C742415B24}" dt="2025-09-14T09:16:21.313" v="815" actId="20577"/>
          <ac:spMkLst>
            <pc:docMk/>
            <pc:sldMk cId="1743537418" sldId="3864"/>
            <ac:spMk id="5" creationId="{C1544DEA-A669-F793-1A83-7F72B93FFDDB}"/>
          </ac:spMkLst>
        </pc:spChg>
      </pc:sldChg>
      <pc:sldChg chg="addSp delSp modSp new modNotes">
        <pc:chgData name="Miss L Coates" userId="S::stflacoa@swchs.net::5937dd79-8dc0-43de-ba69-1770ace8f48d" providerId="AD" clId="Web-{6DC9F38D-ADF4-F667-2CB4-D5C742415B24}" dt="2025-09-14T13:07:28.421" v="1963"/>
        <pc:sldMkLst>
          <pc:docMk/>
          <pc:sldMk cId="1859258419" sldId="3865"/>
        </pc:sldMkLst>
        <pc:spChg chg="mod">
          <ac:chgData name="Miss L Coates" userId="S::stflacoa@swchs.net::5937dd79-8dc0-43de-ba69-1770ace8f48d" providerId="AD" clId="Web-{6DC9F38D-ADF4-F667-2CB4-D5C742415B24}" dt="2025-09-14T09:15:16.094" v="806" actId="1076"/>
          <ac:spMkLst>
            <pc:docMk/>
            <pc:sldMk cId="1859258419" sldId="3865"/>
            <ac:spMk id="2" creationId="{41296636-CE83-CE5A-CBBD-B27C7CEB7130}"/>
          </ac:spMkLst>
        </pc:spChg>
        <pc:spChg chg="add mod">
          <ac:chgData name="Miss L Coates" userId="S::stflacoa@swchs.net::5937dd79-8dc0-43de-ba69-1770ace8f48d" providerId="AD" clId="Web-{6DC9F38D-ADF4-F667-2CB4-D5C742415B24}" dt="2025-09-14T09:16:14.657" v="812" actId="1076"/>
          <ac:spMkLst>
            <pc:docMk/>
            <pc:sldMk cId="1859258419" sldId="3865"/>
            <ac:spMk id="4" creationId="{0826C1E3-16C0-09EF-CC79-48DDA75D0043}"/>
          </ac:spMkLst>
        </pc:spChg>
      </pc:sldChg>
      <pc:sldChg chg="modSp new modNotes">
        <pc:chgData name="Miss L Coates" userId="S::stflacoa@swchs.net::5937dd79-8dc0-43de-ba69-1770ace8f48d" providerId="AD" clId="Web-{6DC9F38D-ADF4-F667-2CB4-D5C742415B24}" dt="2025-09-15T13:50:19.916" v="2348" actId="20577"/>
        <pc:sldMkLst>
          <pc:docMk/>
          <pc:sldMk cId="3220550330" sldId="3866"/>
        </pc:sldMkLst>
        <pc:spChg chg="mod">
          <ac:chgData name="Miss L Coates" userId="S::stflacoa@swchs.net::5937dd79-8dc0-43de-ba69-1770ace8f48d" providerId="AD" clId="Web-{6DC9F38D-ADF4-F667-2CB4-D5C742415B24}" dt="2025-09-14T12:49:34.550" v="1421" actId="20577"/>
          <ac:spMkLst>
            <pc:docMk/>
            <pc:sldMk cId="3220550330" sldId="3866"/>
            <ac:spMk id="2" creationId="{CE27F083-67A3-25F7-0565-14A0F6AE847B}"/>
          </ac:spMkLst>
        </pc:spChg>
        <pc:spChg chg="mod">
          <ac:chgData name="Miss L Coates" userId="S::stflacoa@swchs.net::5937dd79-8dc0-43de-ba69-1770ace8f48d" providerId="AD" clId="Web-{6DC9F38D-ADF4-F667-2CB4-D5C742415B24}" dt="2025-09-15T13:50:19.916" v="2348" actId="20577"/>
          <ac:spMkLst>
            <pc:docMk/>
            <pc:sldMk cId="3220550330" sldId="3866"/>
            <ac:spMk id="3" creationId="{26654000-5893-D4DE-3C78-0555B30A0323}"/>
          </ac:spMkLst>
        </pc:spChg>
      </pc:sldChg>
      <pc:sldChg chg="new del">
        <pc:chgData name="Miss L Coates" userId="S::stflacoa@swchs.net::5937dd79-8dc0-43de-ba69-1770ace8f48d" providerId="AD" clId="Web-{6DC9F38D-ADF4-F667-2CB4-D5C742415B24}" dt="2025-09-14T09:47:28.147" v="1223"/>
        <pc:sldMkLst>
          <pc:docMk/>
          <pc:sldMk cId="2100672734" sldId="3867"/>
        </pc:sldMkLst>
      </pc:sldChg>
      <pc:sldChg chg="modSp new del">
        <pc:chgData name="Miss L Coates" userId="S::stflacoa@swchs.net::5937dd79-8dc0-43de-ba69-1770ace8f48d" providerId="AD" clId="Web-{6DC9F38D-ADF4-F667-2CB4-D5C742415B24}" dt="2025-09-14T13:06:09.560" v="1937"/>
        <pc:sldMkLst>
          <pc:docMk/>
          <pc:sldMk cId="2497978062" sldId="3867"/>
        </pc:sldMkLst>
      </pc:sldChg>
      <pc:sldChg chg="addSp modSp add modNotes">
        <pc:chgData name="Miss L Coates" userId="S::stflacoa@swchs.net::5937dd79-8dc0-43de-ba69-1770ace8f48d" providerId="AD" clId="Web-{6DC9F38D-ADF4-F667-2CB4-D5C742415B24}" dt="2025-09-15T11:53:36.050" v="2178"/>
        <pc:sldMkLst>
          <pc:docMk/>
          <pc:sldMk cId="3709884129" sldId="3868"/>
        </pc:sldMkLst>
        <pc:spChg chg="mod">
          <ac:chgData name="Miss L Coates" userId="S::stflacoa@swchs.net::5937dd79-8dc0-43de-ba69-1770ace8f48d" providerId="AD" clId="Web-{6DC9F38D-ADF4-F667-2CB4-D5C742415B24}" dt="2025-09-14T09:56:08.488" v="1296" actId="14100"/>
          <ac:spMkLst>
            <pc:docMk/>
            <pc:sldMk cId="3709884129" sldId="3868"/>
            <ac:spMk id="2" creationId="{D2C3C70A-28C0-6580-9480-B74E344FF135}"/>
          </ac:spMkLst>
        </pc:spChg>
        <pc:spChg chg="add mod">
          <ac:chgData name="Miss L Coates" userId="S::stflacoa@swchs.net::5937dd79-8dc0-43de-ba69-1770ace8f48d" providerId="AD" clId="Web-{6DC9F38D-ADF4-F667-2CB4-D5C742415B24}" dt="2025-09-15T11:53:36.050" v="2178"/>
          <ac:spMkLst>
            <pc:docMk/>
            <pc:sldMk cId="3709884129" sldId="3868"/>
            <ac:spMk id="3" creationId="{E0231C37-30D5-2593-8050-E98B972C7DF1}"/>
          </ac:spMkLst>
        </pc:spChg>
      </pc:sldChg>
      <pc:sldChg chg="modSp add modNotes">
        <pc:chgData name="Miss L Coates" userId="S::stflacoa@swchs.net::5937dd79-8dc0-43de-ba69-1770ace8f48d" providerId="AD" clId="Web-{6DC9F38D-ADF4-F667-2CB4-D5C742415B24}" dt="2025-09-14T13:07:52.484" v="1975"/>
        <pc:sldMkLst>
          <pc:docMk/>
          <pc:sldMk cId="4094990490" sldId="3869"/>
        </pc:sldMkLst>
        <pc:spChg chg="mod">
          <ac:chgData name="Miss L Coates" userId="S::stflacoa@swchs.net::5937dd79-8dc0-43de-ba69-1770ace8f48d" providerId="AD" clId="Web-{6DC9F38D-ADF4-F667-2CB4-D5C742415B24}" dt="2025-09-14T09:56:59.848" v="1320"/>
          <ac:spMkLst>
            <pc:docMk/>
            <pc:sldMk cId="4094990490" sldId="3869"/>
            <ac:spMk id="2" creationId="{96E576F8-E42E-9B09-1D0A-D4A92B950FFD}"/>
          </ac:spMkLst>
        </pc:spChg>
      </pc:sldChg>
      <pc:sldChg chg="modSp new del">
        <pc:chgData name="Miss L Coates" userId="S::stflacoa@swchs.net::5937dd79-8dc0-43de-ba69-1770ace8f48d" providerId="AD" clId="Web-{6DC9F38D-ADF4-F667-2CB4-D5C742415B24}" dt="2025-09-14T12:42:38.133" v="1387"/>
        <pc:sldMkLst>
          <pc:docMk/>
          <pc:sldMk cId="1220812981" sldId="3870"/>
        </pc:sldMkLst>
      </pc:sldChg>
      <pc:sldChg chg="modSp add replId">
        <pc:chgData name="Miss L Coates" userId="S::stflacoa@swchs.net::5937dd79-8dc0-43de-ba69-1770ace8f48d" providerId="AD" clId="Web-{6DC9F38D-ADF4-F667-2CB4-D5C742415B24}" dt="2025-09-14T13:14:48.350" v="2057" actId="1076"/>
        <pc:sldMkLst>
          <pc:docMk/>
          <pc:sldMk cId="1924159121" sldId="3870"/>
        </pc:sldMkLst>
        <pc:spChg chg="mod">
          <ac:chgData name="Miss L Coates" userId="S::stflacoa@swchs.net::5937dd79-8dc0-43de-ba69-1770ace8f48d" providerId="AD" clId="Web-{6DC9F38D-ADF4-F667-2CB4-D5C742415B24}" dt="2025-09-14T13:14:48.350" v="2057" actId="1076"/>
          <ac:spMkLst>
            <pc:docMk/>
            <pc:sldMk cId="1924159121" sldId="3870"/>
            <ac:spMk id="2" creationId="{2FF7575F-C0A5-AFFB-8B48-1EF1E0DBA8E8}"/>
          </ac:spMkLst>
        </pc:spChg>
        <pc:spChg chg="mod">
          <ac:chgData name="Miss L Coates" userId="S::stflacoa@swchs.net::5937dd79-8dc0-43de-ba69-1770ace8f48d" providerId="AD" clId="Web-{6DC9F38D-ADF4-F667-2CB4-D5C742415B24}" dt="2025-09-14T13:14:45.459" v="2056" actId="14100"/>
          <ac:spMkLst>
            <pc:docMk/>
            <pc:sldMk cId="1924159121" sldId="3870"/>
            <ac:spMk id="10" creationId="{98626312-8D2B-A212-C06A-52FEE683821F}"/>
          </ac:spMkLst>
        </pc:spChg>
        <pc:spChg chg="mod">
          <ac:chgData name="Miss L Coates" userId="S::stflacoa@swchs.net::5937dd79-8dc0-43de-ba69-1770ace8f48d" providerId="AD" clId="Web-{6DC9F38D-ADF4-F667-2CB4-D5C742415B24}" dt="2025-09-14T13:12:38.731" v="2010" actId="1076"/>
          <ac:spMkLst>
            <pc:docMk/>
            <pc:sldMk cId="1924159121" sldId="3870"/>
            <ac:spMk id="11" creationId="{7572A267-C917-A3DC-8481-5B354F185551}"/>
          </ac:spMkLst>
        </pc:spChg>
        <pc:spChg chg="mod">
          <ac:chgData name="Miss L Coates" userId="S::stflacoa@swchs.net::5937dd79-8dc0-43de-ba69-1770ace8f48d" providerId="AD" clId="Web-{6DC9F38D-ADF4-F667-2CB4-D5C742415B24}" dt="2025-09-14T13:12:34.777" v="2009" actId="1076"/>
          <ac:spMkLst>
            <pc:docMk/>
            <pc:sldMk cId="1924159121" sldId="3870"/>
            <ac:spMk id="12" creationId="{3163BAF6-35EE-ACAD-020B-CF7D0133AF62}"/>
          </ac:spMkLst>
        </pc:spChg>
        <pc:spChg chg="mod">
          <ac:chgData name="Miss L Coates" userId="S::stflacoa@swchs.net::5937dd79-8dc0-43de-ba69-1770ace8f48d" providerId="AD" clId="Web-{6DC9F38D-ADF4-F667-2CB4-D5C742415B24}" dt="2025-09-14T13:12:31.621" v="2008" actId="1076"/>
          <ac:spMkLst>
            <pc:docMk/>
            <pc:sldMk cId="1924159121" sldId="3870"/>
            <ac:spMk id="13" creationId="{64FEC07C-7F2F-5220-268D-FBA125CFA038}"/>
          </ac:spMkLst>
        </pc:spChg>
        <pc:spChg chg="mod">
          <ac:chgData name="Miss L Coates" userId="S::stflacoa@swchs.net::5937dd79-8dc0-43de-ba69-1770ace8f48d" providerId="AD" clId="Web-{6DC9F38D-ADF4-F667-2CB4-D5C742415B24}" dt="2025-09-14T13:12:25.636" v="2006" actId="1076"/>
          <ac:spMkLst>
            <pc:docMk/>
            <pc:sldMk cId="1924159121" sldId="3870"/>
            <ac:spMk id="14" creationId="{850CB5B0-979A-305A-A513-ABDAE40F6FA3}"/>
          </ac:spMkLst>
        </pc:spChg>
      </pc:sldChg>
      <pc:sldChg chg="add del">
        <pc:chgData name="Miss L Coates" userId="S::stflacoa@swchs.net::5937dd79-8dc0-43de-ba69-1770ace8f48d" providerId="AD" clId="Web-{6DC9F38D-ADF4-F667-2CB4-D5C742415B24}" dt="2025-09-14T13:08:59.657" v="1998"/>
        <pc:sldMkLst>
          <pc:docMk/>
          <pc:sldMk cId="2151457177" sldId="3871"/>
        </pc:sldMkLst>
      </pc:sldChg>
      <pc:sldChg chg="new del">
        <pc:chgData name="Miss L Coates" userId="S::stflacoa@swchs.net::5937dd79-8dc0-43de-ba69-1770ace8f48d" providerId="AD" clId="Web-{6DC9F38D-ADF4-F667-2CB4-D5C742415B24}" dt="2025-09-14T12:48:22.596" v="1400"/>
        <pc:sldMkLst>
          <pc:docMk/>
          <pc:sldMk cId="2706156322" sldId="3872"/>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D9FD5A-6D05-45EA-AF67-46119BFBF73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5F01B5B-7C4C-4864-B9CF-BDFC5C1E73BB}">
      <dgm:prSet/>
      <dgm:spPr/>
      <dgm:t>
        <a:bodyPr/>
        <a:lstStyle/>
        <a:p>
          <a:r>
            <a:rPr lang="en-GB"/>
            <a:t>There is a powerful association between parental involvement and student achievement and attainment.</a:t>
          </a:r>
          <a:endParaRPr lang="en-US"/>
        </a:p>
      </dgm:t>
    </dgm:pt>
    <dgm:pt modelId="{015998A7-D9EA-4FFB-8D3D-D9CF38F82779}" type="parTrans" cxnId="{F78A4216-2B0F-4C21-9F7B-F69319F71CEB}">
      <dgm:prSet/>
      <dgm:spPr/>
      <dgm:t>
        <a:bodyPr/>
        <a:lstStyle/>
        <a:p>
          <a:endParaRPr lang="en-US"/>
        </a:p>
      </dgm:t>
    </dgm:pt>
    <dgm:pt modelId="{A1E403D0-3B46-4113-86B3-80969131D722}" type="sibTrans" cxnId="{F78A4216-2B0F-4C21-9F7B-F69319F71CEB}">
      <dgm:prSet/>
      <dgm:spPr/>
      <dgm:t>
        <a:bodyPr/>
        <a:lstStyle/>
        <a:p>
          <a:endParaRPr lang="en-US"/>
        </a:p>
      </dgm:t>
    </dgm:pt>
    <dgm:pt modelId="{38C64B5F-48BD-48B7-90DA-643B34E9C959}">
      <dgm:prSet/>
      <dgm:spPr/>
      <dgm:t>
        <a:bodyPr/>
        <a:lstStyle/>
        <a:p>
          <a:r>
            <a:rPr lang="en-GB"/>
            <a:t>Parental involvement in the form of at-home interest and support is a major influence upon educational outcomes.</a:t>
          </a:r>
          <a:endParaRPr lang="en-US"/>
        </a:p>
      </dgm:t>
    </dgm:pt>
    <dgm:pt modelId="{9E435944-096F-4E0D-8481-AC9E4A7992E7}" type="parTrans" cxnId="{C04E7D62-BB91-4C2E-B22A-595FD59BC378}">
      <dgm:prSet/>
      <dgm:spPr/>
      <dgm:t>
        <a:bodyPr/>
        <a:lstStyle/>
        <a:p>
          <a:endParaRPr lang="en-US"/>
        </a:p>
      </dgm:t>
    </dgm:pt>
    <dgm:pt modelId="{56DEAB71-4749-40DB-B209-072FE012EA9B}" type="sibTrans" cxnId="{C04E7D62-BB91-4C2E-B22A-595FD59BC378}">
      <dgm:prSet/>
      <dgm:spPr/>
      <dgm:t>
        <a:bodyPr/>
        <a:lstStyle/>
        <a:p>
          <a:endParaRPr lang="en-US"/>
        </a:p>
      </dgm:t>
    </dgm:pt>
    <dgm:pt modelId="{75823E74-5162-434F-A8C6-7DCE880F5837}">
      <dgm:prSet/>
      <dgm:spPr/>
      <dgm:t>
        <a:bodyPr/>
        <a:lstStyle/>
        <a:p>
          <a:r>
            <a:rPr lang="en-GB" b="1"/>
            <a:t>We all want the same thing! </a:t>
          </a:r>
          <a:endParaRPr lang="en-US"/>
        </a:p>
      </dgm:t>
    </dgm:pt>
    <dgm:pt modelId="{54E3543B-B445-469B-96AF-3DF2D637A9D7}" type="parTrans" cxnId="{AA744D5F-0BDE-4F03-B454-7DDCE3D4C7C5}">
      <dgm:prSet/>
      <dgm:spPr/>
      <dgm:t>
        <a:bodyPr/>
        <a:lstStyle/>
        <a:p>
          <a:endParaRPr lang="en-US"/>
        </a:p>
      </dgm:t>
    </dgm:pt>
    <dgm:pt modelId="{92E92149-8118-4B3B-B229-81F6D98136F7}" type="sibTrans" cxnId="{AA744D5F-0BDE-4F03-B454-7DDCE3D4C7C5}">
      <dgm:prSet/>
      <dgm:spPr/>
      <dgm:t>
        <a:bodyPr/>
        <a:lstStyle/>
        <a:p>
          <a:endParaRPr lang="en-US"/>
        </a:p>
      </dgm:t>
    </dgm:pt>
    <dgm:pt modelId="{CA7C1F24-9FB3-4014-BC6D-8E0EDDB5F428}">
      <dgm:prSet/>
      <dgm:spPr/>
      <dgm:t>
        <a:bodyPr/>
        <a:lstStyle/>
        <a:p>
          <a:r>
            <a:rPr lang="en-GB"/>
            <a:t>We want our children to achieve their personal best. </a:t>
          </a:r>
          <a:endParaRPr lang="en-US"/>
        </a:p>
      </dgm:t>
    </dgm:pt>
    <dgm:pt modelId="{B69337E2-E6AD-4A20-A339-C789B11CB006}" type="parTrans" cxnId="{E42C777E-7B4B-49F0-A16A-3E338ECDED31}">
      <dgm:prSet/>
      <dgm:spPr/>
      <dgm:t>
        <a:bodyPr/>
        <a:lstStyle/>
        <a:p>
          <a:endParaRPr lang="en-US"/>
        </a:p>
      </dgm:t>
    </dgm:pt>
    <dgm:pt modelId="{2282ADEF-238E-4053-9314-86A6E1298AD4}" type="sibTrans" cxnId="{E42C777E-7B4B-49F0-A16A-3E338ECDED31}">
      <dgm:prSet/>
      <dgm:spPr/>
      <dgm:t>
        <a:bodyPr/>
        <a:lstStyle/>
        <a:p>
          <a:endParaRPr lang="en-US"/>
        </a:p>
      </dgm:t>
    </dgm:pt>
    <dgm:pt modelId="{F38E3858-0B3D-4DEA-BC5C-28187BC8A3AA}" type="pres">
      <dgm:prSet presAssocID="{29D9FD5A-6D05-45EA-AF67-46119BFBF736}" presName="linear" presStyleCnt="0">
        <dgm:presLayoutVars>
          <dgm:animLvl val="lvl"/>
          <dgm:resizeHandles val="exact"/>
        </dgm:presLayoutVars>
      </dgm:prSet>
      <dgm:spPr/>
    </dgm:pt>
    <dgm:pt modelId="{63844E78-137D-47C4-8E42-3521E380682F}" type="pres">
      <dgm:prSet presAssocID="{F5F01B5B-7C4C-4864-B9CF-BDFC5C1E73BB}" presName="parentText" presStyleLbl="node1" presStyleIdx="0" presStyleCnt="4">
        <dgm:presLayoutVars>
          <dgm:chMax val="0"/>
          <dgm:bulletEnabled val="1"/>
        </dgm:presLayoutVars>
      </dgm:prSet>
      <dgm:spPr/>
    </dgm:pt>
    <dgm:pt modelId="{EED2EE68-DDFC-49B9-B1DB-D4EB81AE5D61}" type="pres">
      <dgm:prSet presAssocID="{A1E403D0-3B46-4113-86B3-80969131D722}" presName="spacer" presStyleCnt="0"/>
      <dgm:spPr/>
    </dgm:pt>
    <dgm:pt modelId="{AA35AB58-9700-4E26-9571-EBC32FD1BAD0}" type="pres">
      <dgm:prSet presAssocID="{38C64B5F-48BD-48B7-90DA-643B34E9C959}" presName="parentText" presStyleLbl="node1" presStyleIdx="1" presStyleCnt="4">
        <dgm:presLayoutVars>
          <dgm:chMax val="0"/>
          <dgm:bulletEnabled val="1"/>
        </dgm:presLayoutVars>
      </dgm:prSet>
      <dgm:spPr/>
    </dgm:pt>
    <dgm:pt modelId="{390B194F-9FFE-4D97-A8B6-F15638D6E930}" type="pres">
      <dgm:prSet presAssocID="{56DEAB71-4749-40DB-B209-072FE012EA9B}" presName="spacer" presStyleCnt="0"/>
      <dgm:spPr/>
    </dgm:pt>
    <dgm:pt modelId="{33F32CBD-9215-4C5C-91E5-9E87D5ED85D2}" type="pres">
      <dgm:prSet presAssocID="{75823E74-5162-434F-A8C6-7DCE880F5837}" presName="parentText" presStyleLbl="node1" presStyleIdx="2" presStyleCnt="4">
        <dgm:presLayoutVars>
          <dgm:chMax val="0"/>
          <dgm:bulletEnabled val="1"/>
        </dgm:presLayoutVars>
      </dgm:prSet>
      <dgm:spPr/>
    </dgm:pt>
    <dgm:pt modelId="{580217D6-BF08-46B6-984C-D9CB30E39799}" type="pres">
      <dgm:prSet presAssocID="{92E92149-8118-4B3B-B229-81F6D98136F7}" presName="spacer" presStyleCnt="0"/>
      <dgm:spPr/>
    </dgm:pt>
    <dgm:pt modelId="{FFA3ADAF-D70D-4316-B87D-5A53278E1856}" type="pres">
      <dgm:prSet presAssocID="{CA7C1F24-9FB3-4014-BC6D-8E0EDDB5F428}" presName="parentText" presStyleLbl="node1" presStyleIdx="3" presStyleCnt="4">
        <dgm:presLayoutVars>
          <dgm:chMax val="0"/>
          <dgm:bulletEnabled val="1"/>
        </dgm:presLayoutVars>
      </dgm:prSet>
      <dgm:spPr/>
    </dgm:pt>
  </dgm:ptLst>
  <dgm:cxnLst>
    <dgm:cxn modelId="{D8677B01-2400-4FD6-A499-38E51D7B89AE}" type="presOf" srcId="{F5F01B5B-7C4C-4864-B9CF-BDFC5C1E73BB}" destId="{63844E78-137D-47C4-8E42-3521E380682F}" srcOrd="0" destOrd="0" presId="urn:microsoft.com/office/officeart/2005/8/layout/vList2"/>
    <dgm:cxn modelId="{F78A4216-2B0F-4C21-9F7B-F69319F71CEB}" srcId="{29D9FD5A-6D05-45EA-AF67-46119BFBF736}" destId="{F5F01B5B-7C4C-4864-B9CF-BDFC5C1E73BB}" srcOrd="0" destOrd="0" parTransId="{015998A7-D9EA-4FFB-8D3D-D9CF38F82779}" sibTransId="{A1E403D0-3B46-4113-86B3-80969131D722}"/>
    <dgm:cxn modelId="{AA744D5F-0BDE-4F03-B454-7DDCE3D4C7C5}" srcId="{29D9FD5A-6D05-45EA-AF67-46119BFBF736}" destId="{75823E74-5162-434F-A8C6-7DCE880F5837}" srcOrd="2" destOrd="0" parTransId="{54E3543B-B445-469B-96AF-3DF2D637A9D7}" sibTransId="{92E92149-8118-4B3B-B229-81F6D98136F7}"/>
    <dgm:cxn modelId="{C04E7D62-BB91-4C2E-B22A-595FD59BC378}" srcId="{29D9FD5A-6D05-45EA-AF67-46119BFBF736}" destId="{38C64B5F-48BD-48B7-90DA-643B34E9C959}" srcOrd="1" destOrd="0" parTransId="{9E435944-096F-4E0D-8481-AC9E4A7992E7}" sibTransId="{56DEAB71-4749-40DB-B209-072FE012EA9B}"/>
    <dgm:cxn modelId="{2F427772-BF3E-4ABC-AEE2-4534ECBB62FE}" type="presOf" srcId="{75823E74-5162-434F-A8C6-7DCE880F5837}" destId="{33F32CBD-9215-4C5C-91E5-9E87D5ED85D2}" srcOrd="0" destOrd="0" presId="urn:microsoft.com/office/officeart/2005/8/layout/vList2"/>
    <dgm:cxn modelId="{E42C777E-7B4B-49F0-A16A-3E338ECDED31}" srcId="{29D9FD5A-6D05-45EA-AF67-46119BFBF736}" destId="{CA7C1F24-9FB3-4014-BC6D-8E0EDDB5F428}" srcOrd="3" destOrd="0" parTransId="{B69337E2-E6AD-4A20-A339-C789B11CB006}" sibTransId="{2282ADEF-238E-4053-9314-86A6E1298AD4}"/>
    <dgm:cxn modelId="{C06D1281-1871-4489-BC4F-EC7DADA89B43}" type="presOf" srcId="{29D9FD5A-6D05-45EA-AF67-46119BFBF736}" destId="{F38E3858-0B3D-4DEA-BC5C-28187BC8A3AA}" srcOrd="0" destOrd="0" presId="urn:microsoft.com/office/officeart/2005/8/layout/vList2"/>
    <dgm:cxn modelId="{A1551E82-E146-41E0-AA46-07165AF83C8C}" type="presOf" srcId="{CA7C1F24-9FB3-4014-BC6D-8E0EDDB5F428}" destId="{FFA3ADAF-D70D-4316-B87D-5A53278E1856}" srcOrd="0" destOrd="0" presId="urn:microsoft.com/office/officeart/2005/8/layout/vList2"/>
    <dgm:cxn modelId="{A99C63A2-E41F-47B3-8066-32E896C86F31}" type="presOf" srcId="{38C64B5F-48BD-48B7-90DA-643B34E9C959}" destId="{AA35AB58-9700-4E26-9571-EBC32FD1BAD0}" srcOrd="0" destOrd="0" presId="urn:microsoft.com/office/officeart/2005/8/layout/vList2"/>
    <dgm:cxn modelId="{F9B3AC62-76E6-4788-9BEF-3D21185AF71D}" type="presParOf" srcId="{F38E3858-0B3D-4DEA-BC5C-28187BC8A3AA}" destId="{63844E78-137D-47C4-8E42-3521E380682F}" srcOrd="0" destOrd="0" presId="urn:microsoft.com/office/officeart/2005/8/layout/vList2"/>
    <dgm:cxn modelId="{4BA91307-50B9-49B4-8B0C-900039F71753}" type="presParOf" srcId="{F38E3858-0B3D-4DEA-BC5C-28187BC8A3AA}" destId="{EED2EE68-DDFC-49B9-B1DB-D4EB81AE5D61}" srcOrd="1" destOrd="0" presId="urn:microsoft.com/office/officeart/2005/8/layout/vList2"/>
    <dgm:cxn modelId="{8B64A3AF-F7A3-40C9-9402-9A772B27B9A9}" type="presParOf" srcId="{F38E3858-0B3D-4DEA-BC5C-28187BC8A3AA}" destId="{AA35AB58-9700-4E26-9571-EBC32FD1BAD0}" srcOrd="2" destOrd="0" presId="urn:microsoft.com/office/officeart/2005/8/layout/vList2"/>
    <dgm:cxn modelId="{59891C53-372D-4947-8A71-F36D9C72BE63}" type="presParOf" srcId="{F38E3858-0B3D-4DEA-BC5C-28187BC8A3AA}" destId="{390B194F-9FFE-4D97-A8B6-F15638D6E930}" srcOrd="3" destOrd="0" presId="urn:microsoft.com/office/officeart/2005/8/layout/vList2"/>
    <dgm:cxn modelId="{554B6559-C493-460A-B716-DDEA4575067B}" type="presParOf" srcId="{F38E3858-0B3D-4DEA-BC5C-28187BC8A3AA}" destId="{33F32CBD-9215-4C5C-91E5-9E87D5ED85D2}" srcOrd="4" destOrd="0" presId="urn:microsoft.com/office/officeart/2005/8/layout/vList2"/>
    <dgm:cxn modelId="{DFBD79D6-71FE-4B02-9540-F5FDB281E65C}" type="presParOf" srcId="{F38E3858-0B3D-4DEA-BC5C-28187BC8A3AA}" destId="{580217D6-BF08-46B6-984C-D9CB30E39799}" srcOrd="5" destOrd="0" presId="urn:microsoft.com/office/officeart/2005/8/layout/vList2"/>
    <dgm:cxn modelId="{205B24B4-CD2A-4097-A7E2-F1D523F5A39E}" type="presParOf" srcId="{F38E3858-0B3D-4DEA-BC5C-28187BC8A3AA}" destId="{FFA3ADAF-D70D-4316-B87D-5A53278E1856}"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2DE237-660E-465E-BD36-8BDE4C033C2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9341E50-97EF-4B90-BDB8-738691115986}">
      <dgm:prSet/>
      <dgm:spPr/>
      <dgm:t>
        <a:bodyPr/>
        <a:lstStyle/>
        <a:p>
          <a:pPr>
            <a:lnSpc>
              <a:spcPct val="100000"/>
            </a:lnSpc>
          </a:pPr>
          <a:r>
            <a:rPr lang="en-GB"/>
            <a:t>Where students meet eligibility and demonstrate good commitment to their studies, they receive a priority offer</a:t>
          </a:r>
          <a:endParaRPr lang="en-US"/>
        </a:p>
      </dgm:t>
    </dgm:pt>
    <dgm:pt modelId="{2619C0A9-E8CF-4AA8-9EB9-490C3C257996}" type="parTrans" cxnId="{E9CF5EFC-6E1F-4F3B-A844-117DE826D96F}">
      <dgm:prSet/>
      <dgm:spPr/>
      <dgm:t>
        <a:bodyPr/>
        <a:lstStyle/>
        <a:p>
          <a:endParaRPr lang="en-US"/>
        </a:p>
      </dgm:t>
    </dgm:pt>
    <dgm:pt modelId="{97CCBC6A-7D70-4714-98D0-DC91B7654331}" type="sibTrans" cxnId="{E9CF5EFC-6E1F-4F3B-A844-117DE826D96F}">
      <dgm:prSet/>
      <dgm:spPr/>
      <dgm:t>
        <a:bodyPr/>
        <a:lstStyle/>
        <a:p>
          <a:endParaRPr lang="en-US"/>
        </a:p>
      </dgm:t>
    </dgm:pt>
    <dgm:pt modelId="{1B32AE79-6194-4360-8AA8-93DC56BC7A0D}">
      <dgm:prSet/>
      <dgm:spPr/>
      <dgm:t>
        <a:bodyPr/>
        <a:lstStyle/>
        <a:p>
          <a:pPr>
            <a:lnSpc>
              <a:spcPct val="100000"/>
            </a:lnSpc>
          </a:pPr>
          <a:r>
            <a:rPr lang="en-GB" dirty="0"/>
            <a:t>Where there are concerns regarding academic commitment, students might be made a ‘deferred’ offer</a:t>
          </a:r>
          <a:endParaRPr lang="en-US" dirty="0"/>
        </a:p>
      </dgm:t>
    </dgm:pt>
    <dgm:pt modelId="{6CFEC8AE-880F-464A-B14C-463B9A258C2C}" type="parTrans" cxnId="{D229BEC1-49A3-4CE7-B72A-8F2CD887A445}">
      <dgm:prSet/>
      <dgm:spPr/>
      <dgm:t>
        <a:bodyPr/>
        <a:lstStyle/>
        <a:p>
          <a:endParaRPr lang="en-US"/>
        </a:p>
      </dgm:t>
    </dgm:pt>
    <dgm:pt modelId="{500A9638-4A07-4FBD-B21C-1C5F18A2CA22}" type="sibTrans" cxnId="{D229BEC1-49A3-4CE7-B72A-8F2CD887A445}">
      <dgm:prSet/>
      <dgm:spPr/>
      <dgm:t>
        <a:bodyPr/>
        <a:lstStyle/>
        <a:p>
          <a:endParaRPr lang="en-US"/>
        </a:p>
      </dgm:t>
    </dgm:pt>
    <dgm:pt modelId="{A1A34F5C-032D-4603-B0CC-D2EDF334394B}">
      <dgm:prSet/>
      <dgm:spPr/>
      <dgm:t>
        <a:bodyPr/>
        <a:lstStyle/>
        <a:p>
          <a:pPr>
            <a:lnSpc>
              <a:spcPct val="100000"/>
            </a:lnSpc>
          </a:pPr>
          <a:r>
            <a:rPr lang="en-GB"/>
            <a:t>If students are not suitable for their chosen courses and do not meet the academic requirements, they may receive no offer. </a:t>
          </a:r>
          <a:endParaRPr lang="en-US"/>
        </a:p>
      </dgm:t>
    </dgm:pt>
    <dgm:pt modelId="{3DEBA611-D67D-42CD-AA02-DDB38852A34B}" type="parTrans" cxnId="{95E78D64-2546-4BD4-AEFB-34C9F7E7FF46}">
      <dgm:prSet/>
      <dgm:spPr/>
      <dgm:t>
        <a:bodyPr/>
        <a:lstStyle/>
        <a:p>
          <a:endParaRPr lang="en-US"/>
        </a:p>
      </dgm:t>
    </dgm:pt>
    <dgm:pt modelId="{6ABBD6D4-D319-4659-B6ED-C371B716699E}" type="sibTrans" cxnId="{95E78D64-2546-4BD4-AEFB-34C9F7E7FF46}">
      <dgm:prSet/>
      <dgm:spPr/>
      <dgm:t>
        <a:bodyPr/>
        <a:lstStyle/>
        <a:p>
          <a:endParaRPr lang="en-US"/>
        </a:p>
      </dgm:t>
    </dgm:pt>
    <dgm:pt modelId="{DC105A98-B1F6-443B-A736-C783E0683FFB}" type="pres">
      <dgm:prSet presAssocID="{C82DE237-660E-465E-BD36-8BDE4C033C2E}" presName="root" presStyleCnt="0">
        <dgm:presLayoutVars>
          <dgm:dir/>
          <dgm:resizeHandles val="exact"/>
        </dgm:presLayoutVars>
      </dgm:prSet>
      <dgm:spPr/>
    </dgm:pt>
    <dgm:pt modelId="{5F52F7AC-8A16-41DE-93FF-4FDF45933583}" type="pres">
      <dgm:prSet presAssocID="{B9341E50-97EF-4B90-BDB8-738691115986}" presName="compNode" presStyleCnt="0"/>
      <dgm:spPr/>
    </dgm:pt>
    <dgm:pt modelId="{C8C13965-0507-4C9F-9999-AF886C6C842C}" type="pres">
      <dgm:prSet presAssocID="{B9341E50-97EF-4B90-BDB8-738691115986}" presName="bgRect" presStyleLbl="bgShp" presStyleIdx="0" presStyleCnt="3"/>
      <dgm:spPr/>
    </dgm:pt>
    <dgm:pt modelId="{4AD87D0B-B5E4-4F00-8027-91FFE360E4D9}" type="pres">
      <dgm:prSet presAssocID="{B9341E50-97EF-4B90-BDB8-738691115986}"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heckmark with solid fill"/>
        </a:ext>
      </dgm:extLst>
    </dgm:pt>
    <dgm:pt modelId="{C26D9247-7CAE-439F-9188-0CF6647E3B1C}" type="pres">
      <dgm:prSet presAssocID="{B9341E50-97EF-4B90-BDB8-738691115986}" presName="spaceRect" presStyleCnt="0"/>
      <dgm:spPr/>
    </dgm:pt>
    <dgm:pt modelId="{83DC130D-6A86-45BD-95A8-88E779B6E979}" type="pres">
      <dgm:prSet presAssocID="{B9341E50-97EF-4B90-BDB8-738691115986}" presName="parTx" presStyleLbl="revTx" presStyleIdx="0" presStyleCnt="3">
        <dgm:presLayoutVars>
          <dgm:chMax val="0"/>
          <dgm:chPref val="0"/>
        </dgm:presLayoutVars>
      </dgm:prSet>
      <dgm:spPr/>
    </dgm:pt>
    <dgm:pt modelId="{39798ABB-E6BC-4FB9-8F3A-FA1618C4FCC9}" type="pres">
      <dgm:prSet presAssocID="{97CCBC6A-7D70-4714-98D0-DC91B7654331}" presName="sibTrans" presStyleCnt="0"/>
      <dgm:spPr/>
    </dgm:pt>
    <dgm:pt modelId="{D2A3C21B-8257-436C-B031-A25744EF7C91}" type="pres">
      <dgm:prSet presAssocID="{1B32AE79-6194-4360-8AA8-93DC56BC7A0D}" presName="compNode" presStyleCnt="0"/>
      <dgm:spPr/>
    </dgm:pt>
    <dgm:pt modelId="{FE691923-3996-4636-BF3A-40903E190673}" type="pres">
      <dgm:prSet presAssocID="{1B32AE79-6194-4360-8AA8-93DC56BC7A0D}" presName="bgRect" presStyleLbl="bgShp" presStyleIdx="1" presStyleCnt="3"/>
      <dgm:spPr/>
    </dgm:pt>
    <dgm:pt modelId="{D713439A-5F84-45CC-9602-D9565E8CDF17}" type="pres">
      <dgm:prSet presAssocID="{1B32AE79-6194-4360-8AA8-93DC56BC7A0D}"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inoculars with solid fill"/>
        </a:ext>
      </dgm:extLst>
    </dgm:pt>
    <dgm:pt modelId="{2FAE8F49-5777-44E2-9F74-82F9BB820404}" type="pres">
      <dgm:prSet presAssocID="{1B32AE79-6194-4360-8AA8-93DC56BC7A0D}" presName="spaceRect" presStyleCnt="0"/>
      <dgm:spPr/>
    </dgm:pt>
    <dgm:pt modelId="{9981BC2E-7238-40EA-B071-6A7A88076CAF}" type="pres">
      <dgm:prSet presAssocID="{1B32AE79-6194-4360-8AA8-93DC56BC7A0D}" presName="parTx" presStyleLbl="revTx" presStyleIdx="1" presStyleCnt="3">
        <dgm:presLayoutVars>
          <dgm:chMax val="0"/>
          <dgm:chPref val="0"/>
        </dgm:presLayoutVars>
      </dgm:prSet>
      <dgm:spPr/>
    </dgm:pt>
    <dgm:pt modelId="{16310E79-C771-46DB-A977-B1B00025FCC8}" type="pres">
      <dgm:prSet presAssocID="{500A9638-4A07-4FBD-B21C-1C5F18A2CA22}" presName="sibTrans" presStyleCnt="0"/>
      <dgm:spPr/>
    </dgm:pt>
    <dgm:pt modelId="{365B80FA-C30B-4648-A722-3FFB48E887EF}" type="pres">
      <dgm:prSet presAssocID="{A1A34F5C-032D-4603-B0CC-D2EDF334394B}" presName="compNode" presStyleCnt="0"/>
      <dgm:spPr/>
    </dgm:pt>
    <dgm:pt modelId="{41EABD95-F84A-41F7-AD4B-00143A7BE079}" type="pres">
      <dgm:prSet presAssocID="{A1A34F5C-032D-4603-B0CC-D2EDF334394B}" presName="bgRect" presStyleLbl="bgShp" presStyleIdx="2" presStyleCnt="3"/>
      <dgm:spPr/>
    </dgm:pt>
    <dgm:pt modelId="{FB7C8AF0-1D87-4B22-ADF4-567A7E4FC0DD}" type="pres">
      <dgm:prSet presAssocID="{A1A34F5C-032D-4603-B0CC-D2EDF334394B}"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No sign with solid fill"/>
        </a:ext>
      </dgm:extLst>
    </dgm:pt>
    <dgm:pt modelId="{2A9EFC99-2E0D-42E3-8F43-8EB04F966321}" type="pres">
      <dgm:prSet presAssocID="{A1A34F5C-032D-4603-B0CC-D2EDF334394B}" presName="spaceRect" presStyleCnt="0"/>
      <dgm:spPr/>
    </dgm:pt>
    <dgm:pt modelId="{D0242DB4-F045-4A43-8EB5-2CFB5D090995}" type="pres">
      <dgm:prSet presAssocID="{A1A34F5C-032D-4603-B0CC-D2EDF334394B}" presName="parTx" presStyleLbl="revTx" presStyleIdx="2" presStyleCnt="3">
        <dgm:presLayoutVars>
          <dgm:chMax val="0"/>
          <dgm:chPref val="0"/>
        </dgm:presLayoutVars>
      </dgm:prSet>
      <dgm:spPr/>
    </dgm:pt>
  </dgm:ptLst>
  <dgm:cxnLst>
    <dgm:cxn modelId="{04043660-C3B6-4429-BD64-24F71F854E8A}" type="presOf" srcId="{B9341E50-97EF-4B90-BDB8-738691115986}" destId="{83DC130D-6A86-45BD-95A8-88E779B6E979}" srcOrd="0" destOrd="0" presId="urn:microsoft.com/office/officeart/2018/2/layout/IconVerticalSolidList"/>
    <dgm:cxn modelId="{9B62EB43-4D4E-4F39-9151-7C5C2824C9DC}" type="presOf" srcId="{C82DE237-660E-465E-BD36-8BDE4C033C2E}" destId="{DC105A98-B1F6-443B-A736-C783E0683FFB}" srcOrd="0" destOrd="0" presId="urn:microsoft.com/office/officeart/2018/2/layout/IconVerticalSolidList"/>
    <dgm:cxn modelId="{95E78D64-2546-4BD4-AEFB-34C9F7E7FF46}" srcId="{C82DE237-660E-465E-BD36-8BDE4C033C2E}" destId="{A1A34F5C-032D-4603-B0CC-D2EDF334394B}" srcOrd="2" destOrd="0" parTransId="{3DEBA611-D67D-42CD-AA02-DDB38852A34B}" sibTransId="{6ABBD6D4-D319-4659-B6ED-C371B716699E}"/>
    <dgm:cxn modelId="{D8ED2070-E452-4743-936D-65EEB2C59116}" type="presOf" srcId="{1B32AE79-6194-4360-8AA8-93DC56BC7A0D}" destId="{9981BC2E-7238-40EA-B071-6A7A88076CAF}" srcOrd="0" destOrd="0" presId="urn:microsoft.com/office/officeart/2018/2/layout/IconVerticalSolidList"/>
    <dgm:cxn modelId="{16B9A7BA-A665-4B57-89CF-10B4C823243A}" type="presOf" srcId="{A1A34F5C-032D-4603-B0CC-D2EDF334394B}" destId="{D0242DB4-F045-4A43-8EB5-2CFB5D090995}" srcOrd="0" destOrd="0" presId="urn:microsoft.com/office/officeart/2018/2/layout/IconVerticalSolidList"/>
    <dgm:cxn modelId="{D229BEC1-49A3-4CE7-B72A-8F2CD887A445}" srcId="{C82DE237-660E-465E-BD36-8BDE4C033C2E}" destId="{1B32AE79-6194-4360-8AA8-93DC56BC7A0D}" srcOrd="1" destOrd="0" parTransId="{6CFEC8AE-880F-464A-B14C-463B9A258C2C}" sibTransId="{500A9638-4A07-4FBD-B21C-1C5F18A2CA22}"/>
    <dgm:cxn modelId="{E9CF5EFC-6E1F-4F3B-A844-117DE826D96F}" srcId="{C82DE237-660E-465E-BD36-8BDE4C033C2E}" destId="{B9341E50-97EF-4B90-BDB8-738691115986}" srcOrd="0" destOrd="0" parTransId="{2619C0A9-E8CF-4AA8-9EB9-490C3C257996}" sibTransId="{97CCBC6A-7D70-4714-98D0-DC91B7654331}"/>
    <dgm:cxn modelId="{881B93BD-81BD-4F85-92D2-267F4FF7EA7C}" type="presParOf" srcId="{DC105A98-B1F6-443B-A736-C783E0683FFB}" destId="{5F52F7AC-8A16-41DE-93FF-4FDF45933583}" srcOrd="0" destOrd="0" presId="urn:microsoft.com/office/officeart/2018/2/layout/IconVerticalSolidList"/>
    <dgm:cxn modelId="{D394BD30-BB26-4671-8F6A-4DD2215695BB}" type="presParOf" srcId="{5F52F7AC-8A16-41DE-93FF-4FDF45933583}" destId="{C8C13965-0507-4C9F-9999-AF886C6C842C}" srcOrd="0" destOrd="0" presId="urn:microsoft.com/office/officeart/2018/2/layout/IconVerticalSolidList"/>
    <dgm:cxn modelId="{702D301C-7793-45A7-BBF6-34C70C82C3C0}" type="presParOf" srcId="{5F52F7AC-8A16-41DE-93FF-4FDF45933583}" destId="{4AD87D0B-B5E4-4F00-8027-91FFE360E4D9}" srcOrd="1" destOrd="0" presId="urn:microsoft.com/office/officeart/2018/2/layout/IconVerticalSolidList"/>
    <dgm:cxn modelId="{1CDD2FE7-7B54-4D12-A9E6-2D56748ABB12}" type="presParOf" srcId="{5F52F7AC-8A16-41DE-93FF-4FDF45933583}" destId="{C26D9247-7CAE-439F-9188-0CF6647E3B1C}" srcOrd="2" destOrd="0" presId="urn:microsoft.com/office/officeart/2018/2/layout/IconVerticalSolidList"/>
    <dgm:cxn modelId="{CF7586D6-6F48-44A6-877F-BA03F9255F8B}" type="presParOf" srcId="{5F52F7AC-8A16-41DE-93FF-4FDF45933583}" destId="{83DC130D-6A86-45BD-95A8-88E779B6E979}" srcOrd="3" destOrd="0" presId="urn:microsoft.com/office/officeart/2018/2/layout/IconVerticalSolidList"/>
    <dgm:cxn modelId="{87FEB278-4776-4D43-B8B5-024CD6C6BEC3}" type="presParOf" srcId="{DC105A98-B1F6-443B-A736-C783E0683FFB}" destId="{39798ABB-E6BC-4FB9-8F3A-FA1618C4FCC9}" srcOrd="1" destOrd="0" presId="urn:microsoft.com/office/officeart/2018/2/layout/IconVerticalSolidList"/>
    <dgm:cxn modelId="{915C9036-83B5-4B27-A0BB-096C5E2D523E}" type="presParOf" srcId="{DC105A98-B1F6-443B-A736-C783E0683FFB}" destId="{D2A3C21B-8257-436C-B031-A25744EF7C91}" srcOrd="2" destOrd="0" presId="urn:microsoft.com/office/officeart/2018/2/layout/IconVerticalSolidList"/>
    <dgm:cxn modelId="{0B2239E1-3F17-439E-8CD9-79D9201FB998}" type="presParOf" srcId="{D2A3C21B-8257-436C-B031-A25744EF7C91}" destId="{FE691923-3996-4636-BF3A-40903E190673}" srcOrd="0" destOrd="0" presId="urn:microsoft.com/office/officeart/2018/2/layout/IconVerticalSolidList"/>
    <dgm:cxn modelId="{49811060-847B-466D-9CE1-95A0CAFD897A}" type="presParOf" srcId="{D2A3C21B-8257-436C-B031-A25744EF7C91}" destId="{D713439A-5F84-45CC-9602-D9565E8CDF17}" srcOrd="1" destOrd="0" presId="urn:microsoft.com/office/officeart/2018/2/layout/IconVerticalSolidList"/>
    <dgm:cxn modelId="{B4BE4185-B069-4A18-BD85-2D3B7FB6903A}" type="presParOf" srcId="{D2A3C21B-8257-436C-B031-A25744EF7C91}" destId="{2FAE8F49-5777-44E2-9F74-82F9BB820404}" srcOrd="2" destOrd="0" presId="urn:microsoft.com/office/officeart/2018/2/layout/IconVerticalSolidList"/>
    <dgm:cxn modelId="{C013F88A-434E-4B37-A702-86168DC21ED9}" type="presParOf" srcId="{D2A3C21B-8257-436C-B031-A25744EF7C91}" destId="{9981BC2E-7238-40EA-B071-6A7A88076CAF}" srcOrd="3" destOrd="0" presId="urn:microsoft.com/office/officeart/2018/2/layout/IconVerticalSolidList"/>
    <dgm:cxn modelId="{BB00446A-06E6-46C3-8A74-5F3D1EC2F72A}" type="presParOf" srcId="{DC105A98-B1F6-443B-A736-C783E0683FFB}" destId="{16310E79-C771-46DB-A977-B1B00025FCC8}" srcOrd="3" destOrd="0" presId="urn:microsoft.com/office/officeart/2018/2/layout/IconVerticalSolidList"/>
    <dgm:cxn modelId="{560D1FF0-8F4F-4667-B763-8EF3F0003E2A}" type="presParOf" srcId="{DC105A98-B1F6-443B-A736-C783E0683FFB}" destId="{365B80FA-C30B-4648-A722-3FFB48E887EF}" srcOrd="4" destOrd="0" presId="urn:microsoft.com/office/officeart/2018/2/layout/IconVerticalSolidList"/>
    <dgm:cxn modelId="{3A9437C5-1260-4E71-9E70-29F27E29B568}" type="presParOf" srcId="{365B80FA-C30B-4648-A722-3FFB48E887EF}" destId="{41EABD95-F84A-41F7-AD4B-00143A7BE079}" srcOrd="0" destOrd="0" presId="urn:microsoft.com/office/officeart/2018/2/layout/IconVerticalSolidList"/>
    <dgm:cxn modelId="{C7B77E2A-646E-4A7A-91A9-6070DA59BAC8}" type="presParOf" srcId="{365B80FA-C30B-4648-A722-3FFB48E887EF}" destId="{FB7C8AF0-1D87-4B22-ADF4-567A7E4FC0DD}" srcOrd="1" destOrd="0" presId="urn:microsoft.com/office/officeart/2018/2/layout/IconVerticalSolidList"/>
    <dgm:cxn modelId="{BFCCA996-1F4F-4482-83D3-788C07DD9E46}" type="presParOf" srcId="{365B80FA-C30B-4648-A722-3FFB48E887EF}" destId="{2A9EFC99-2E0D-42E3-8F43-8EB04F966321}" srcOrd="2" destOrd="0" presId="urn:microsoft.com/office/officeart/2018/2/layout/IconVerticalSolidList"/>
    <dgm:cxn modelId="{1E451ACE-7989-4780-8E7B-E32F8909C423}" type="presParOf" srcId="{365B80FA-C30B-4648-A722-3FFB48E887EF}" destId="{D0242DB4-F045-4A43-8EB5-2CFB5D090995}"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44E78-137D-47C4-8E42-3521E380682F}">
      <dsp:nvSpPr>
        <dsp:cNvPr id="0" name=""/>
        <dsp:cNvSpPr/>
      </dsp:nvSpPr>
      <dsp:spPr>
        <a:xfrm>
          <a:off x="0" y="85128"/>
          <a:ext cx="5159063" cy="9898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There is a powerful association between parental involvement and student achievement and attainment.</a:t>
          </a:r>
          <a:endParaRPr lang="en-US" sz="1800" kern="1200"/>
        </a:p>
      </dsp:txBody>
      <dsp:txXfrm>
        <a:off x="48319" y="133447"/>
        <a:ext cx="5062425" cy="893182"/>
      </dsp:txXfrm>
    </dsp:sp>
    <dsp:sp modelId="{AA35AB58-9700-4E26-9571-EBC32FD1BAD0}">
      <dsp:nvSpPr>
        <dsp:cNvPr id="0" name=""/>
        <dsp:cNvSpPr/>
      </dsp:nvSpPr>
      <dsp:spPr>
        <a:xfrm>
          <a:off x="0" y="1126788"/>
          <a:ext cx="5159063" cy="9898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Parental involvement in the form of at-home interest and support is a major influence upon educational outcomes.</a:t>
          </a:r>
          <a:endParaRPr lang="en-US" sz="1800" kern="1200"/>
        </a:p>
      </dsp:txBody>
      <dsp:txXfrm>
        <a:off x="48319" y="1175107"/>
        <a:ext cx="5062425" cy="893182"/>
      </dsp:txXfrm>
    </dsp:sp>
    <dsp:sp modelId="{33F32CBD-9215-4C5C-91E5-9E87D5ED85D2}">
      <dsp:nvSpPr>
        <dsp:cNvPr id="0" name=""/>
        <dsp:cNvSpPr/>
      </dsp:nvSpPr>
      <dsp:spPr>
        <a:xfrm>
          <a:off x="0" y="2168448"/>
          <a:ext cx="5159063" cy="9898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We all want the same thing! </a:t>
          </a:r>
          <a:endParaRPr lang="en-US" sz="1800" kern="1200"/>
        </a:p>
      </dsp:txBody>
      <dsp:txXfrm>
        <a:off x="48319" y="2216767"/>
        <a:ext cx="5062425" cy="893182"/>
      </dsp:txXfrm>
    </dsp:sp>
    <dsp:sp modelId="{FFA3ADAF-D70D-4316-B87D-5A53278E1856}">
      <dsp:nvSpPr>
        <dsp:cNvPr id="0" name=""/>
        <dsp:cNvSpPr/>
      </dsp:nvSpPr>
      <dsp:spPr>
        <a:xfrm>
          <a:off x="0" y="3210107"/>
          <a:ext cx="5159063" cy="9898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We want our children to achieve their personal best. </a:t>
          </a:r>
          <a:endParaRPr lang="en-US" sz="1800" kern="1200"/>
        </a:p>
      </dsp:txBody>
      <dsp:txXfrm>
        <a:off x="48319" y="3258426"/>
        <a:ext cx="5062425" cy="8931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C13965-0507-4C9F-9999-AF886C6C842C}">
      <dsp:nvSpPr>
        <dsp:cNvPr id="0" name=""/>
        <dsp:cNvSpPr/>
      </dsp:nvSpPr>
      <dsp:spPr>
        <a:xfrm>
          <a:off x="0" y="383"/>
          <a:ext cx="9461356" cy="8967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D87D0B-B5E4-4F00-8027-91FFE360E4D9}">
      <dsp:nvSpPr>
        <dsp:cNvPr id="0" name=""/>
        <dsp:cNvSpPr/>
      </dsp:nvSpPr>
      <dsp:spPr>
        <a:xfrm>
          <a:off x="271260" y="202147"/>
          <a:ext cx="493201" cy="493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DC130D-6A86-45BD-95A8-88E779B6E979}">
      <dsp:nvSpPr>
        <dsp:cNvPr id="0" name=""/>
        <dsp:cNvSpPr/>
      </dsp:nvSpPr>
      <dsp:spPr>
        <a:xfrm>
          <a:off x="1035723" y="383"/>
          <a:ext cx="8425632" cy="896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04" tIns="94904" rIns="94904" bIns="94904" numCol="1" spcCol="1270" anchor="ctr" anchorCtr="0">
          <a:noAutofit/>
        </a:bodyPr>
        <a:lstStyle/>
        <a:p>
          <a:pPr marL="0" lvl="0" indent="0" algn="l" defTabSz="977900">
            <a:lnSpc>
              <a:spcPct val="100000"/>
            </a:lnSpc>
            <a:spcBef>
              <a:spcPct val="0"/>
            </a:spcBef>
            <a:spcAft>
              <a:spcPct val="35000"/>
            </a:spcAft>
            <a:buNone/>
          </a:pPr>
          <a:r>
            <a:rPr lang="en-GB" sz="2200" kern="1200"/>
            <a:t>Where students meet eligibility and demonstrate good commitment to their studies, they receive a priority offer</a:t>
          </a:r>
          <a:endParaRPr lang="en-US" sz="2200" kern="1200"/>
        </a:p>
      </dsp:txBody>
      <dsp:txXfrm>
        <a:off x="1035723" y="383"/>
        <a:ext cx="8425632" cy="896729"/>
      </dsp:txXfrm>
    </dsp:sp>
    <dsp:sp modelId="{FE691923-3996-4636-BF3A-40903E190673}">
      <dsp:nvSpPr>
        <dsp:cNvPr id="0" name=""/>
        <dsp:cNvSpPr/>
      </dsp:nvSpPr>
      <dsp:spPr>
        <a:xfrm>
          <a:off x="0" y="1121295"/>
          <a:ext cx="9461356" cy="8967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13439A-5F84-45CC-9602-D9565E8CDF17}">
      <dsp:nvSpPr>
        <dsp:cNvPr id="0" name=""/>
        <dsp:cNvSpPr/>
      </dsp:nvSpPr>
      <dsp:spPr>
        <a:xfrm>
          <a:off x="271260" y="1323059"/>
          <a:ext cx="493201" cy="493201"/>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81BC2E-7238-40EA-B071-6A7A88076CAF}">
      <dsp:nvSpPr>
        <dsp:cNvPr id="0" name=""/>
        <dsp:cNvSpPr/>
      </dsp:nvSpPr>
      <dsp:spPr>
        <a:xfrm>
          <a:off x="1035723" y="1121295"/>
          <a:ext cx="8425632" cy="896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04" tIns="94904" rIns="94904" bIns="94904" numCol="1" spcCol="1270" anchor="ctr" anchorCtr="0">
          <a:noAutofit/>
        </a:bodyPr>
        <a:lstStyle/>
        <a:p>
          <a:pPr marL="0" lvl="0" indent="0" algn="l" defTabSz="977900">
            <a:lnSpc>
              <a:spcPct val="100000"/>
            </a:lnSpc>
            <a:spcBef>
              <a:spcPct val="0"/>
            </a:spcBef>
            <a:spcAft>
              <a:spcPct val="35000"/>
            </a:spcAft>
            <a:buNone/>
          </a:pPr>
          <a:r>
            <a:rPr lang="en-GB" sz="2200" kern="1200" dirty="0"/>
            <a:t>Where there are concerns regarding academic commitment, students might be made a ‘deferred’ offer</a:t>
          </a:r>
          <a:endParaRPr lang="en-US" sz="2200" kern="1200" dirty="0"/>
        </a:p>
      </dsp:txBody>
      <dsp:txXfrm>
        <a:off x="1035723" y="1121295"/>
        <a:ext cx="8425632" cy="896729"/>
      </dsp:txXfrm>
    </dsp:sp>
    <dsp:sp modelId="{41EABD95-F84A-41F7-AD4B-00143A7BE079}">
      <dsp:nvSpPr>
        <dsp:cNvPr id="0" name=""/>
        <dsp:cNvSpPr/>
      </dsp:nvSpPr>
      <dsp:spPr>
        <a:xfrm>
          <a:off x="0" y="2242207"/>
          <a:ext cx="9461356" cy="8967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7C8AF0-1D87-4B22-ADF4-567A7E4FC0DD}">
      <dsp:nvSpPr>
        <dsp:cNvPr id="0" name=""/>
        <dsp:cNvSpPr/>
      </dsp:nvSpPr>
      <dsp:spPr>
        <a:xfrm>
          <a:off x="271260" y="2443972"/>
          <a:ext cx="493201" cy="493201"/>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242DB4-F045-4A43-8EB5-2CFB5D090995}">
      <dsp:nvSpPr>
        <dsp:cNvPr id="0" name=""/>
        <dsp:cNvSpPr/>
      </dsp:nvSpPr>
      <dsp:spPr>
        <a:xfrm>
          <a:off x="1035723" y="2242207"/>
          <a:ext cx="8425632" cy="896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04" tIns="94904" rIns="94904" bIns="94904" numCol="1" spcCol="1270" anchor="ctr" anchorCtr="0">
          <a:noAutofit/>
        </a:bodyPr>
        <a:lstStyle/>
        <a:p>
          <a:pPr marL="0" lvl="0" indent="0" algn="l" defTabSz="977900">
            <a:lnSpc>
              <a:spcPct val="100000"/>
            </a:lnSpc>
            <a:spcBef>
              <a:spcPct val="0"/>
            </a:spcBef>
            <a:spcAft>
              <a:spcPct val="35000"/>
            </a:spcAft>
            <a:buNone/>
          </a:pPr>
          <a:r>
            <a:rPr lang="en-GB" sz="2200" kern="1200"/>
            <a:t>If students are not suitable for their chosen courses and do not meet the academic requirements, they may receive no offer. </a:t>
          </a:r>
          <a:endParaRPr lang="en-US" sz="2200" kern="1200"/>
        </a:p>
      </dsp:txBody>
      <dsp:txXfrm>
        <a:off x="1035723" y="2242207"/>
        <a:ext cx="8425632" cy="8967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93E9AA-EFFF-407B-BB7D-AAFF3ED04BEE}"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346FB8-89F4-41BD-8EF6-C415EA047CC5}" type="slidenum">
              <a:rPr lang="en-GB" smtClean="0"/>
              <a:t>‹#›</a:t>
            </a:fld>
            <a:endParaRPr lang="en-GB"/>
          </a:p>
        </p:txBody>
      </p:sp>
    </p:spTree>
    <p:extLst>
      <p:ext uri="{BB962C8B-B14F-4D97-AF65-F5344CB8AC3E}">
        <p14:creationId xmlns:p14="http://schemas.microsoft.com/office/powerpoint/2010/main" val="17863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1</a:t>
            </a:fld>
            <a:endParaRPr lang="en-GB"/>
          </a:p>
        </p:txBody>
      </p:sp>
    </p:spTree>
    <p:extLst>
      <p:ext uri="{BB962C8B-B14F-4D97-AF65-F5344CB8AC3E}">
        <p14:creationId xmlns:p14="http://schemas.microsoft.com/office/powerpoint/2010/main" val="1353213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2</a:t>
            </a:fld>
            <a:endParaRPr lang="en-GB"/>
          </a:p>
        </p:txBody>
      </p:sp>
    </p:spTree>
    <p:extLst>
      <p:ext uri="{BB962C8B-B14F-4D97-AF65-F5344CB8AC3E}">
        <p14:creationId xmlns:p14="http://schemas.microsoft.com/office/powerpoint/2010/main" val="11722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3</a:t>
            </a:fld>
            <a:endParaRPr lang="en-GB"/>
          </a:p>
        </p:txBody>
      </p:sp>
    </p:spTree>
    <p:extLst>
      <p:ext uri="{BB962C8B-B14F-4D97-AF65-F5344CB8AC3E}">
        <p14:creationId xmlns:p14="http://schemas.microsoft.com/office/powerpoint/2010/main" val="3014143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5</a:t>
            </a:fld>
            <a:endParaRPr lang="en-GB"/>
          </a:p>
        </p:txBody>
      </p:sp>
    </p:spTree>
    <p:extLst>
      <p:ext uri="{BB962C8B-B14F-4D97-AF65-F5344CB8AC3E}">
        <p14:creationId xmlns:p14="http://schemas.microsoft.com/office/powerpoint/2010/main" val="101500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200"/>
              </a:spcBef>
              <a:spcAft>
                <a:spcPts val="200"/>
              </a:spcAft>
            </a:pPr>
            <a:r>
              <a:rPr lang="en-GB" dirty="0"/>
              <a:t>Lauren</a:t>
            </a:r>
          </a:p>
          <a:p>
            <a:pPr marL="285750" indent="-285750">
              <a:lnSpc>
                <a:spcPct val="90000"/>
              </a:lnSpc>
              <a:spcBef>
                <a:spcPts val="1200"/>
              </a:spcBef>
              <a:spcAft>
                <a:spcPts val="200"/>
              </a:spcAft>
              <a:buFont typeface="Arial"/>
              <a:buChar char="•"/>
            </a:pPr>
            <a:r>
              <a:rPr lang="en-GB" dirty="0"/>
              <a:t>Study leave</a:t>
            </a:r>
          </a:p>
          <a:p>
            <a:pPr marL="285750" indent="-285750">
              <a:lnSpc>
                <a:spcPct val="90000"/>
              </a:lnSpc>
              <a:spcBef>
                <a:spcPts val="1200"/>
              </a:spcBef>
              <a:spcAft>
                <a:spcPts val="200"/>
              </a:spcAft>
              <a:buFont typeface="Arial"/>
              <a:buChar char="•"/>
            </a:pPr>
            <a:r>
              <a:rPr lang="en-GB" dirty="0"/>
              <a:t>All students will be in school until May half term. When exams begin just before half term, a special timetable will be put in place, to ensure that students have time to prepare for exams they have that day or the following day. After May half term, students will only need to come into school on days when they have exams.</a:t>
            </a:r>
          </a:p>
        </p:txBody>
      </p:sp>
      <p:sp>
        <p:nvSpPr>
          <p:cNvPr id="4" name="Slide Number Placeholder 3"/>
          <p:cNvSpPr>
            <a:spLocks noGrp="1"/>
          </p:cNvSpPr>
          <p:nvPr>
            <p:ph type="sldNum" sz="quarter" idx="5"/>
          </p:nvPr>
        </p:nvSpPr>
        <p:spPr/>
        <p:txBody>
          <a:bodyPr/>
          <a:lstStyle/>
          <a:p>
            <a:fld id="{E3346FB8-89F4-41BD-8EF6-C415EA047CC5}" type="slidenum">
              <a:rPr lang="en-GB" smtClean="0"/>
              <a:t>6</a:t>
            </a:fld>
            <a:endParaRPr lang="en-GB"/>
          </a:p>
        </p:txBody>
      </p:sp>
    </p:spTree>
    <p:extLst>
      <p:ext uri="{BB962C8B-B14F-4D97-AF65-F5344CB8AC3E}">
        <p14:creationId xmlns:p14="http://schemas.microsoft.com/office/powerpoint/2010/main" val="1753014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7</a:t>
            </a:fld>
            <a:endParaRPr lang="en-GB"/>
          </a:p>
        </p:txBody>
      </p:sp>
    </p:spTree>
    <p:extLst>
      <p:ext uri="{BB962C8B-B14F-4D97-AF65-F5344CB8AC3E}">
        <p14:creationId xmlns:p14="http://schemas.microsoft.com/office/powerpoint/2010/main" val="2821019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8</a:t>
            </a:fld>
            <a:endParaRPr lang="en-GB"/>
          </a:p>
        </p:txBody>
      </p:sp>
    </p:spTree>
    <p:extLst>
      <p:ext uri="{BB962C8B-B14F-4D97-AF65-F5344CB8AC3E}">
        <p14:creationId xmlns:p14="http://schemas.microsoft.com/office/powerpoint/2010/main" val="93525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9</a:t>
            </a:fld>
            <a:endParaRPr lang="en-GB"/>
          </a:p>
        </p:txBody>
      </p:sp>
    </p:spTree>
    <p:extLst>
      <p:ext uri="{BB962C8B-B14F-4D97-AF65-F5344CB8AC3E}">
        <p14:creationId xmlns:p14="http://schemas.microsoft.com/office/powerpoint/2010/main" val="180968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10</a:t>
            </a:fld>
            <a:endParaRPr lang="en-GB"/>
          </a:p>
        </p:txBody>
      </p:sp>
    </p:spTree>
    <p:extLst>
      <p:ext uri="{BB962C8B-B14F-4D97-AF65-F5344CB8AC3E}">
        <p14:creationId xmlns:p14="http://schemas.microsoft.com/office/powerpoint/2010/main" val="3705091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 </a:t>
            </a:r>
          </a:p>
        </p:txBody>
      </p:sp>
      <p:sp>
        <p:nvSpPr>
          <p:cNvPr id="4" name="Slide Number Placeholder 3"/>
          <p:cNvSpPr>
            <a:spLocks noGrp="1"/>
          </p:cNvSpPr>
          <p:nvPr>
            <p:ph type="sldNum" sz="quarter" idx="5"/>
          </p:nvPr>
        </p:nvSpPr>
        <p:spPr/>
        <p:txBody>
          <a:bodyPr/>
          <a:lstStyle/>
          <a:p>
            <a:fld id="{E3346FB8-89F4-41BD-8EF6-C415EA047CC5}" type="slidenum">
              <a:rPr lang="en-GB" smtClean="0"/>
              <a:t>11</a:t>
            </a:fld>
            <a:endParaRPr lang="en-GB"/>
          </a:p>
        </p:txBody>
      </p:sp>
    </p:spTree>
    <p:extLst>
      <p:ext uri="{BB962C8B-B14F-4D97-AF65-F5344CB8AC3E}">
        <p14:creationId xmlns:p14="http://schemas.microsoft.com/office/powerpoint/2010/main" val="449529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Andrew</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E1938E-86AA-46E6-BD6F-F74F7B1643D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095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Andrew</a:t>
            </a:r>
          </a:p>
        </p:txBody>
      </p:sp>
      <p:sp>
        <p:nvSpPr>
          <p:cNvPr id="4" name="Slide Number Placeholder 3"/>
          <p:cNvSpPr>
            <a:spLocks noGrp="1"/>
          </p:cNvSpPr>
          <p:nvPr>
            <p:ph type="sldNum" sz="quarter" idx="5"/>
          </p:nvPr>
        </p:nvSpPr>
        <p:spPr/>
        <p:txBody>
          <a:bodyPr/>
          <a:lstStyle/>
          <a:p>
            <a:fld id="{E3346FB8-89F4-41BD-8EF6-C415EA047CC5}" type="slidenum">
              <a:rPr lang="en-GB" smtClean="0"/>
              <a:t>13</a:t>
            </a:fld>
            <a:endParaRPr lang="en-GB"/>
          </a:p>
        </p:txBody>
      </p:sp>
    </p:spTree>
    <p:extLst>
      <p:ext uri="{BB962C8B-B14F-4D97-AF65-F5344CB8AC3E}">
        <p14:creationId xmlns:p14="http://schemas.microsoft.com/office/powerpoint/2010/main" val="4010415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Andrew</a:t>
            </a:r>
          </a:p>
        </p:txBody>
      </p:sp>
      <p:sp>
        <p:nvSpPr>
          <p:cNvPr id="4" name="Slide Number Placeholder 3"/>
          <p:cNvSpPr>
            <a:spLocks noGrp="1"/>
          </p:cNvSpPr>
          <p:nvPr>
            <p:ph type="sldNum" sz="quarter" idx="5"/>
          </p:nvPr>
        </p:nvSpPr>
        <p:spPr/>
        <p:txBody>
          <a:bodyPr/>
          <a:lstStyle/>
          <a:p>
            <a:fld id="{E3346FB8-89F4-41BD-8EF6-C415EA047CC5}" type="slidenum">
              <a:rPr lang="en-GB" smtClean="0"/>
              <a:t>14</a:t>
            </a:fld>
            <a:endParaRPr lang="en-GB"/>
          </a:p>
        </p:txBody>
      </p:sp>
    </p:spTree>
    <p:extLst>
      <p:ext uri="{BB962C8B-B14F-4D97-AF65-F5344CB8AC3E}">
        <p14:creationId xmlns:p14="http://schemas.microsoft.com/office/powerpoint/2010/main" val="3221145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Andrew</a:t>
            </a:r>
          </a:p>
        </p:txBody>
      </p:sp>
      <p:sp>
        <p:nvSpPr>
          <p:cNvPr id="4" name="Slide Number Placeholder 3"/>
          <p:cNvSpPr>
            <a:spLocks noGrp="1"/>
          </p:cNvSpPr>
          <p:nvPr>
            <p:ph type="sldNum" sz="quarter" idx="5"/>
          </p:nvPr>
        </p:nvSpPr>
        <p:spPr/>
        <p:txBody>
          <a:bodyPr/>
          <a:lstStyle/>
          <a:p>
            <a:fld id="{E3346FB8-89F4-41BD-8EF6-C415EA047CC5}" type="slidenum">
              <a:rPr lang="en-GB" smtClean="0"/>
              <a:t>15</a:t>
            </a:fld>
            <a:endParaRPr lang="en-GB"/>
          </a:p>
        </p:txBody>
      </p:sp>
    </p:spTree>
    <p:extLst>
      <p:ext uri="{BB962C8B-B14F-4D97-AF65-F5344CB8AC3E}">
        <p14:creationId xmlns:p14="http://schemas.microsoft.com/office/powerpoint/2010/main" val="1676573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Andrew</a:t>
            </a:r>
          </a:p>
        </p:txBody>
      </p:sp>
      <p:sp>
        <p:nvSpPr>
          <p:cNvPr id="4" name="Slide Number Placeholder 3"/>
          <p:cNvSpPr>
            <a:spLocks noGrp="1"/>
          </p:cNvSpPr>
          <p:nvPr>
            <p:ph type="sldNum" sz="quarter" idx="5"/>
          </p:nvPr>
        </p:nvSpPr>
        <p:spPr/>
        <p:txBody>
          <a:bodyPr/>
          <a:lstStyle/>
          <a:p>
            <a:fld id="{E3346FB8-89F4-41BD-8EF6-C415EA047CC5}" type="slidenum">
              <a:rPr lang="en-GB" smtClean="0"/>
              <a:t>16</a:t>
            </a:fld>
            <a:endParaRPr lang="en-GB"/>
          </a:p>
        </p:txBody>
      </p:sp>
    </p:spTree>
    <p:extLst>
      <p:ext uri="{BB962C8B-B14F-4D97-AF65-F5344CB8AC3E}">
        <p14:creationId xmlns:p14="http://schemas.microsoft.com/office/powerpoint/2010/main" val="15082869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Andrew</a:t>
            </a:r>
          </a:p>
        </p:txBody>
      </p:sp>
      <p:sp>
        <p:nvSpPr>
          <p:cNvPr id="4" name="Slide Number Placeholder 3"/>
          <p:cNvSpPr>
            <a:spLocks noGrp="1"/>
          </p:cNvSpPr>
          <p:nvPr>
            <p:ph type="sldNum" sz="quarter" idx="5"/>
          </p:nvPr>
        </p:nvSpPr>
        <p:spPr/>
        <p:txBody>
          <a:bodyPr/>
          <a:lstStyle/>
          <a:p>
            <a:pPr rtl="0"/>
            <a:fld id="{5E8C15C5-0688-5345-99FC-721E08AD15D5}" type="slidenum">
              <a:rPr lang="en-GB" noProof="0" smtClean="0"/>
              <a:t>17</a:t>
            </a:fld>
            <a:endParaRPr lang="en-GB" noProof="0"/>
          </a:p>
        </p:txBody>
      </p:sp>
    </p:spTree>
    <p:extLst>
      <p:ext uri="{BB962C8B-B14F-4D97-AF65-F5344CB8AC3E}">
        <p14:creationId xmlns:p14="http://schemas.microsoft.com/office/powerpoint/2010/main" val="15157427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Andrew</a:t>
            </a:r>
          </a:p>
        </p:txBody>
      </p:sp>
      <p:sp>
        <p:nvSpPr>
          <p:cNvPr id="4" name="Slide Number Placeholder 3"/>
          <p:cNvSpPr>
            <a:spLocks noGrp="1"/>
          </p:cNvSpPr>
          <p:nvPr>
            <p:ph type="sldNum" sz="quarter" idx="5"/>
          </p:nvPr>
        </p:nvSpPr>
        <p:spPr/>
        <p:txBody>
          <a:bodyPr/>
          <a:lstStyle/>
          <a:p>
            <a:pPr rtl="0"/>
            <a:fld id="{5E8C15C5-0688-5345-99FC-721E08AD15D5}" type="slidenum">
              <a:rPr lang="en-GB" noProof="0" smtClean="0"/>
              <a:t>18</a:t>
            </a:fld>
            <a:endParaRPr lang="en-GB" noProof="0"/>
          </a:p>
        </p:txBody>
      </p:sp>
    </p:spTree>
    <p:extLst>
      <p:ext uri="{BB962C8B-B14F-4D97-AF65-F5344CB8AC3E}">
        <p14:creationId xmlns:p14="http://schemas.microsoft.com/office/powerpoint/2010/main" val="11270526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Andrew</a:t>
            </a:r>
          </a:p>
        </p:txBody>
      </p:sp>
      <p:sp>
        <p:nvSpPr>
          <p:cNvPr id="4" name="Slide Number Placeholder 3"/>
          <p:cNvSpPr>
            <a:spLocks noGrp="1"/>
          </p:cNvSpPr>
          <p:nvPr>
            <p:ph type="sldNum" sz="quarter" idx="5"/>
          </p:nvPr>
        </p:nvSpPr>
        <p:spPr/>
        <p:txBody>
          <a:bodyPr/>
          <a:lstStyle/>
          <a:p>
            <a:pPr rtl="0"/>
            <a:fld id="{5E8C15C5-0688-5345-99FC-721E08AD15D5}" type="slidenum">
              <a:rPr lang="en-GB" noProof="0" smtClean="0"/>
              <a:t>19</a:t>
            </a:fld>
            <a:endParaRPr lang="en-GB" noProof="0"/>
          </a:p>
        </p:txBody>
      </p:sp>
    </p:spTree>
    <p:extLst>
      <p:ext uri="{BB962C8B-B14F-4D97-AF65-F5344CB8AC3E}">
        <p14:creationId xmlns:p14="http://schemas.microsoft.com/office/powerpoint/2010/main" val="2148893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1F51E630-DB5C-1687-EAD6-6D5BF9E176E8}"/>
              </a:ext>
            </a:extLst>
          </p:cNvPr>
          <p:cNvSpPr>
            <a:spLocks noGrp="1" noRot="1" noChangeAspect="1" noChangeArrowheads="1" noTextEdit="1"/>
          </p:cNvSpPr>
          <p:nvPr>
            <p:ph type="sldImg"/>
          </p:nvPr>
        </p:nvSpPr>
        <p:spPr>
          <a:ln/>
        </p:spPr>
      </p:sp>
      <p:sp>
        <p:nvSpPr>
          <p:cNvPr id="108547" name="Notes Placeholder 2">
            <a:extLst>
              <a:ext uri="{FF2B5EF4-FFF2-40B4-BE49-F238E27FC236}">
                <a16:creationId xmlns:a16="http://schemas.microsoft.com/office/drawing/2014/main" id="{8BEE4B9C-006B-A1D7-C300-3A49DB8FF1D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dirty="0"/>
              <a:t>Andrew</a:t>
            </a:r>
          </a:p>
        </p:txBody>
      </p:sp>
      <p:sp>
        <p:nvSpPr>
          <p:cNvPr id="108548" name="Slide Number Placeholder 3">
            <a:extLst>
              <a:ext uri="{FF2B5EF4-FFF2-40B4-BE49-F238E27FC236}">
                <a16:creationId xmlns:a16="http://schemas.microsoft.com/office/drawing/2014/main" id="{629533F1-38DF-B8F9-6E57-7B648F8637D5}"/>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600">
                <a:solidFill>
                  <a:schemeClr val="tx1"/>
                </a:solidFill>
                <a:latin typeface="Arial" panose="020B0604020202020204" pitchFamily="34" charset="0"/>
              </a:defRPr>
            </a:lvl1pPr>
            <a:lvl2pPr marL="742950" indent="-285750">
              <a:defRPr sz="1600">
                <a:solidFill>
                  <a:schemeClr val="tx1"/>
                </a:solidFill>
                <a:latin typeface="Arial" panose="020B0604020202020204" pitchFamily="34" charset="0"/>
              </a:defRPr>
            </a:lvl2pPr>
            <a:lvl3pPr marL="1143000" indent="-228600">
              <a:defRPr sz="1600">
                <a:solidFill>
                  <a:schemeClr val="tx1"/>
                </a:solidFill>
                <a:latin typeface="Arial" panose="020B0604020202020204" pitchFamily="34" charset="0"/>
              </a:defRPr>
            </a:lvl3pPr>
            <a:lvl4pPr marL="1600200" indent="-228600">
              <a:defRPr sz="1600">
                <a:solidFill>
                  <a:schemeClr val="tx1"/>
                </a:solidFill>
                <a:latin typeface="Arial" panose="020B0604020202020204" pitchFamily="34" charset="0"/>
              </a:defRPr>
            </a:lvl4pPr>
            <a:lvl5pPr marL="2057400" indent="-22860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fld id="{E8E693AE-3F63-43B2-8833-5121414BDDAF}" type="slidenum">
              <a:rPr lang="en-GB" altLang="en-US" sz="1200" smtClean="0"/>
              <a:pPr/>
              <a:t>20</a:t>
            </a:fld>
            <a:endParaRPr lang="en-GB"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Andrew</a:t>
            </a:r>
          </a:p>
        </p:txBody>
      </p:sp>
      <p:sp>
        <p:nvSpPr>
          <p:cNvPr id="4" name="Slide Number Placeholder 3"/>
          <p:cNvSpPr>
            <a:spLocks noGrp="1"/>
          </p:cNvSpPr>
          <p:nvPr>
            <p:ph type="sldNum" sz="quarter" idx="5"/>
          </p:nvPr>
        </p:nvSpPr>
        <p:spPr/>
        <p:txBody>
          <a:bodyPr/>
          <a:lstStyle/>
          <a:p>
            <a:fld id="{E3346FB8-89F4-41BD-8EF6-C415EA047CC5}" type="slidenum">
              <a:rPr lang="en-GB" smtClean="0"/>
              <a:t>21</a:t>
            </a:fld>
            <a:endParaRPr lang="en-GB"/>
          </a:p>
        </p:txBody>
      </p:sp>
    </p:spTree>
    <p:extLst>
      <p:ext uri="{BB962C8B-B14F-4D97-AF65-F5344CB8AC3E}">
        <p14:creationId xmlns:p14="http://schemas.microsoft.com/office/powerpoint/2010/main" val="700004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E8C15C5-0688-5345-99FC-721E08AD15D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5090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Amy</a:t>
            </a:r>
          </a:p>
        </p:txBody>
      </p:sp>
      <p:sp>
        <p:nvSpPr>
          <p:cNvPr id="4" name="Slide Number Placeholder 3"/>
          <p:cNvSpPr>
            <a:spLocks noGrp="1"/>
          </p:cNvSpPr>
          <p:nvPr>
            <p:ph type="sldNum" sz="quarter" idx="5"/>
          </p:nvPr>
        </p:nvSpPr>
        <p:spPr/>
        <p:txBody>
          <a:bodyPr/>
          <a:lstStyle/>
          <a:p>
            <a:fld id="{E3346FB8-89F4-41BD-8EF6-C415EA047CC5}" type="slidenum">
              <a:rPr lang="en-GB" smtClean="0"/>
              <a:t>23</a:t>
            </a:fld>
            <a:endParaRPr lang="en-GB"/>
          </a:p>
        </p:txBody>
      </p:sp>
    </p:spTree>
    <p:extLst>
      <p:ext uri="{BB962C8B-B14F-4D97-AF65-F5344CB8AC3E}">
        <p14:creationId xmlns:p14="http://schemas.microsoft.com/office/powerpoint/2010/main" val="14897899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Amy</a:t>
            </a:r>
          </a:p>
        </p:txBody>
      </p:sp>
      <p:sp>
        <p:nvSpPr>
          <p:cNvPr id="4" name="Slide Number Placeholder 3"/>
          <p:cNvSpPr>
            <a:spLocks noGrp="1"/>
          </p:cNvSpPr>
          <p:nvPr>
            <p:ph type="sldNum" sz="quarter" idx="5"/>
          </p:nvPr>
        </p:nvSpPr>
        <p:spPr/>
        <p:txBody>
          <a:bodyPr/>
          <a:lstStyle/>
          <a:p>
            <a:fld id="{E3346FB8-89F4-41BD-8EF6-C415EA047CC5}" type="slidenum">
              <a:rPr lang="en-GB" smtClean="0"/>
              <a:t>24</a:t>
            </a:fld>
            <a:endParaRPr lang="en-GB"/>
          </a:p>
        </p:txBody>
      </p:sp>
    </p:spTree>
    <p:extLst>
      <p:ext uri="{BB962C8B-B14F-4D97-AF65-F5344CB8AC3E}">
        <p14:creationId xmlns:p14="http://schemas.microsoft.com/office/powerpoint/2010/main" val="26027446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Amy</a:t>
            </a:r>
          </a:p>
        </p:txBody>
      </p:sp>
      <p:sp>
        <p:nvSpPr>
          <p:cNvPr id="4" name="Slide Number Placeholder 3"/>
          <p:cNvSpPr>
            <a:spLocks noGrp="1"/>
          </p:cNvSpPr>
          <p:nvPr>
            <p:ph type="sldNum" sz="quarter" idx="5"/>
          </p:nvPr>
        </p:nvSpPr>
        <p:spPr/>
        <p:txBody>
          <a:bodyPr/>
          <a:lstStyle/>
          <a:p>
            <a:fld id="{E3346FB8-89F4-41BD-8EF6-C415EA047CC5}" type="slidenum">
              <a:rPr lang="en-GB" smtClean="0"/>
              <a:t>25</a:t>
            </a:fld>
            <a:endParaRPr lang="en-GB"/>
          </a:p>
        </p:txBody>
      </p:sp>
    </p:spTree>
    <p:extLst>
      <p:ext uri="{BB962C8B-B14F-4D97-AF65-F5344CB8AC3E}">
        <p14:creationId xmlns:p14="http://schemas.microsoft.com/office/powerpoint/2010/main" val="29072605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Amy</a:t>
            </a:r>
          </a:p>
        </p:txBody>
      </p:sp>
      <p:sp>
        <p:nvSpPr>
          <p:cNvPr id="4" name="Slide Number Placeholder 3"/>
          <p:cNvSpPr>
            <a:spLocks noGrp="1"/>
          </p:cNvSpPr>
          <p:nvPr>
            <p:ph type="sldNum" sz="quarter" idx="5"/>
          </p:nvPr>
        </p:nvSpPr>
        <p:spPr/>
        <p:txBody>
          <a:bodyPr/>
          <a:lstStyle/>
          <a:p>
            <a:fld id="{E3346FB8-89F4-41BD-8EF6-C415EA047CC5}" type="slidenum">
              <a:rPr lang="en-GB" smtClean="0"/>
              <a:t>26</a:t>
            </a:fld>
            <a:endParaRPr lang="en-GB"/>
          </a:p>
        </p:txBody>
      </p:sp>
    </p:spTree>
    <p:extLst>
      <p:ext uri="{BB962C8B-B14F-4D97-AF65-F5344CB8AC3E}">
        <p14:creationId xmlns:p14="http://schemas.microsoft.com/office/powerpoint/2010/main" val="3056230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Amy</a:t>
            </a:r>
          </a:p>
        </p:txBody>
      </p:sp>
      <p:sp>
        <p:nvSpPr>
          <p:cNvPr id="4" name="Slide Number Placeholder 3"/>
          <p:cNvSpPr>
            <a:spLocks noGrp="1"/>
          </p:cNvSpPr>
          <p:nvPr>
            <p:ph type="sldNum" sz="quarter" idx="5"/>
          </p:nvPr>
        </p:nvSpPr>
        <p:spPr/>
        <p:txBody>
          <a:bodyPr/>
          <a:lstStyle/>
          <a:p>
            <a:fld id="{E3346FB8-89F4-41BD-8EF6-C415EA047CC5}" type="slidenum">
              <a:rPr lang="en-GB" smtClean="0"/>
              <a:t>27</a:t>
            </a:fld>
            <a:endParaRPr lang="en-GB"/>
          </a:p>
        </p:txBody>
      </p:sp>
    </p:spTree>
    <p:extLst>
      <p:ext uri="{BB962C8B-B14F-4D97-AF65-F5344CB8AC3E}">
        <p14:creationId xmlns:p14="http://schemas.microsoft.com/office/powerpoint/2010/main" val="1029829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Amy</a:t>
            </a:r>
          </a:p>
        </p:txBody>
      </p:sp>
      <p:sp>
        <p:nvSpPr>
          <p:cNvPr id="4" name="Slide Number Placeholder 3"/>
          <p:cNvSpPr>
            <a:spLocks noGrp="1"/>
          </p:cNvSpPr>
          <p:nvPr>
            <p:ph type="sldNum" sz="quarter" idx="5"/>
          </p:nvPr>
        </p:nvSpPr>
        <p:spPr/>
        <p:txBody>
          <a:bodyPr/>
          <a:lstStyle/>
          <a:p>
            <a:fld id="{E3346FB8-89F4-41BD-8EF6-C415EA047CC5}" type="slidenum">
              <a:rPr lang="en-GB" smtClean="0"/>
              <a:t>28</a:t>
            </a:fld>
            <a:endParaRPr lang="en-GB"/>
          </a:p>
        </p:txBody>
      </p:sp>
    </p:spTree>
    <p:extLst>
      <p:ext uri="{BB962C8B-B14F-4D97-AF65-F5344CB8AC3E}">
        <p14:creationId xmlns:p14="http://schemas.microsoft.com/office/powerpoint/2010/main" val="3665734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Lauren</a:t>
            </a:r>
          </a:p>
        </p:txBody>
      </p:sp>
      <p:sp>
        <p:nvSpPr>
          <p:cNvPr id="4" name="Slide Number Placeholder 3"/>
          <p:cNvSpPr>
            <a:spLocks noGrp="1"/>
          </p:cNvSpPr>
          <p:nvPr>
            <p:ph type="sldNum" sz="quarter" idx="5"/>
          </p:nvPr>
        </p:nvSpPr>
        <p:spPr/>
        <p:txBody>
          <a:bodyPr/>
          <a:lstStyle/>
          <a:p>
            <a:fld id="{E3346FB8-89F4-41BD-8EF6-C415EA047CC5}" type="slidenum">
              <a:rPr lang="en-GB" smtClean="0"/>
              <a:t>29</a:t>
            </a:fld>
            <a:endParaRPr lang="en-GB"/>
          </a:p>
        </p:txBody>
      </p:sp>
    </p:spTree>
    <p:extLst>
      <p:ext uri="{BB962C8B-B14F-4D97-AF65-F5344CB8AC3E}">
        <p14:creationId xmlns:p14="http://schemas.microsoft.com/office/powerpoint/2010/main" val="35211362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Lauren – ask site </a:t>
            </a:r>
            <a:endParaRPr lang="en-US" dirty="0"/>
          </a:p>
        </p:txBody>
      </p:sp>
      <p:sp>
        <p:nvSpPr>
          <p:cNvPr id="4" name="Slide Number Placeholder 3"/>
          <p:cNvSpPr>
            <a:spLocks noGrp="1"/>
          </p:cNvSpPr>
          <p:nvPr>
            <p:ph type="sldNum" sz="quarter" idx="5"/>
          </p:nvPr>
        </p:nvSpPr>
        <p:spPr/>
        <p:txBody>
          <a:bodyPr/>
          <a:lstStyle/>
          <a:p>
            <a:pPr rtl="0"/>
            <a:fld id="{5E8C15C5-0688-5345-99FC-721E08AD15D5}" type="slidenum">
              <a:rPr lang="en-GB" noProof="0" smtClean="0"/>
              <a:t>30</a:t>
            </a:fld>
            <a:endParaRPr lang="en-GB" noProof="0"/>
          </a:p>
        </p:txBody>
      </p:sp>
    </p:spTree>
    <p:extLst>
      <p:ext uri="{BB962C8B-B14F-4D97-AF65-F5344CB8AC3E}">
        <p14:creationId xmlns:p14="http://schemas.microsoft.com/office/powerpoint/2010/main" val="194756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A069CB8-F204-4D06-B913-C5A26A89888A}"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7780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30BB376-B19C-488D-ABEB-03C7E6E9E3E0}"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dirty="0"/>
              <a:t>‹#›</a:t>
            </a:fld>
            <a:endParaRPr lang="en-US" dirty="0"/>
          </a:p>
        </p:txBody>
      </p:sp>
    </p:spTree>
    <p:extLst>
      <p:ext uri="{BB962C8B-B14F-4D97-AF65-F5344CB8AC3E}">
        <p14:creationId xmlns:p14="http://schemas.microsoft.com/office/powerpoint/2010/main" val="1865059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dirty="0"/>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86F077B-A50F-4D64-8574-E2D6A98A5553}"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2570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dirty="0"/>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D9E2A62-1983-43A1-A163-D8AA46534C80}" type="datetimeFigureOut">
              <a:rPr lang="en-US" dirty="0"/>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587851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dirty="0"/>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98F3E3B-34E3-4345-B2A1-994B83598A9C}" type="datetimeFigureOut">
              <a:rPr lang="en-US" dirty="0"/>
              <a:t>9/17/2025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91168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FD816C96-82A1-4D77-8ADA-627AC6FE3D65}" type="datetimeFigureOut">
              <a:rPr lang="en-US" dirty="0"/>
              <a:t>9/17/2025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18607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D102C1E-28F2-47E9-802D-339E64E2F920}" type="datetimeFigureOut">
              <a:rPr lang="en-US" dirty="0"/>
              <a:t>9/17/2025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604914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dirty="0"/>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4271A48-F18A-45B3-BC05-1E27DA3F88AF}" type="datetimeFigureOut">
              <a:rPr lang="en-US" dirty="0"/>
              <a:t>9/17/2025</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147877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dirty="0"/>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65B747F8-9654-4282-85D2-65F41AAE7A75}" type="datetimeFigureOut">
              <a:rPr lang="en-US" dirty="0"/>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79323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0B6E300-0A13-4A81-945A-7333C271A069}"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702151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4671962-1EA4-46E7-BCB0-F36CE46D1A59}"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719772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C5B261-8843-42D1-AAFC-05E20E2D9B97}" type="datetimeFigureOut">
              <a:rPr lang="en-US" dirty="0"/>
              <a:t>9/17/2025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7481305"/>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hyperlink" Target="http://www.google.co.uk/url?sa=i&amp;rct=j&amp;q=round-necked+black+jumper&amp;source=images&amp;cd=&amp;cad=rja&amp;docid=1NDk6gKxAeUybM&amp;tbnid=49MJs5ENUEgqJM:&amp;ved=0CAUQjRw&amp;url=http://www.ilovebrandsoutlet.com/mens-brands-1/paul-shark/paul-and-shark-mens-black-crew-neck-jumper-10987.html&amp;ei=iljNUZfFDIqg7Aabn4GABw&amp;psig=AFQjCNHiszMrjvtQBt2kiwYUgnRmUqdXCQ&amp;ust=1372498425696939"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36.jpeg"/><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8.png"/><Relationship Id="rId7" Type="http://schemas.openxmlformats.org/officeDocument/2006/relationships/diagramQuickStyle" Target="../diagrams/quickStyle2.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diagramLayout" Target="../diagrams/layout2.xml"/><Relationship Id="rId5" Type="http://schemas.openxmlformats.org/officeDocument/2006/relationships/diagramData" Target="../diagrams/data2.xml"/><Relationship Id="rId4" Type="http://schemas.microsoft.com/office/2007/relationships/hdphoto" Target="../media/hdphoto1.wdp"/><Relationship Id="rId9" Type="http://schemas.microsoft.com/office/2007/relationships/diagramDrawing" Target="../diagrams/drawing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8" Type="http://schemas.openxmlformats.org/officeDocument/2006/relationships/image" Target="../media/image48.gif"/><Relationship Id="rId3" Type="http://schemas.openxmlformats.org/officeDocument/2006/relationships/image" Target="../media/image43.png"/><Relationship Id="rId7" Type="http://schemas.openxmlformats.org/officeDocument/2006/relationships/image" Target="../media/image47.svg"/><Relationship Id="rId12" Type="http://schemas.microsoft.com/office/2007/relationships/hdphoto" Target="../media/hdphoto1.wdp"/><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8.png"/><Relationship Id="rId5" Type="http://schemas.openxmlformats.org/officeDocument/2006/relationships/image" Target="../media/image45.png"/><Relationship Id="rId10" Type="http://schemas.openxmlformats.org/officeDocument/2006/relationships/image" Target="../media/image50.jpeg"/><Relationship Id="rId4" Type="http://schemas.openxmlformats.org/officeDocument/2006/relationships/image" Target="../media/image44.png"/><Relationship Id="rId9" Type="http://schemas.openxmlformats.org/officeDocument/2006/relationships/image" Target="../media/image49.jpe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247643-37AB-47DE-B7BD-7A64FEB13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AEBC3119-F8E7-4266-91B8-7A1E808B48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57D15890-6502-4FAA-AB03-AFAC88EE29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C5138816-AF06-47EE-964C-EC93C016D5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affron Walden County High School Trust - JustGiving">
            <a:extLst>
              <a:ext uri="{FF2B5EF4-FFF2-40B4-BE49-F238E27FC236}">
                <a16:creationId xmlns:a16="http://schemas.microsoft.com/office/drawing/2014/main" id="{5F1CDE3D-292D-5F32-32F9-FB97E0BB2F1E}"/>
              </a:ext>
            </a:extLst>
          </p:cNvPr>
          <p:cNvPicPr>
            <a:picLocks noChangeAspect="1"/>
          </p:cNvPicPr>
          <p:nvPr/>
        </p:nvPicPr>
        <p:blipFill>
          <a:blip r:embed="rId3"/>
          <a:srcRect r="932"/>
          <a:stretch>
            <a:fillRect/>
          </a:stretch>
        </p:blipFill>
        <p:spPr>
          <a:xfrm>
            <a:off x="633999" y="640081"/>
            <a:ext cx="4001315" cy="5314406"/>
          </a:xfrm>
          <a:prstGeom prst="rect">
            <a:avLst/>
          </a:prstGeom>
        </p:spPr>
      </p:pic>
      <p:cxnSp>
        <p:nvCxnSpPr>
          <p:cNvPr id="15" name="Straight Connector 14">
            <a:extLst>
              <a:ext uri="{FF2B5EF4-FFF2-40B4-BE49-F238E27FC236}">
                <a16:creationId xmlns:a16="http://schemas.microsoft.com/office/drawing/2014/main" id="{87ED8B4E-BB7E-447F-A35F-4D3AF6C0A6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3DA10A2-76D3-E70D-2C87-576A27D8CCFD}"/>
              </a:ext>
            </a:extLst>
          </p:cNvPr>
          <p:cNvSpPr txBox="1"/>
          <p:nvPr/>
        </p:nvSpPr>
        <p:spPr>
          <a:xfrm>
            <a:off x="4441416" y="4562406"/>
            <a:ext cx="7750260" cy="1629572"/>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0" tIns="45720" rIns="0" bIns="45720" numCol="1" spcCol="0" rtlCol="0" fromWordArt="0" anchor="t" anchorCtr="0" forceAA="0" compatLnSpc="1">
            <a:prstTxWarp prst="textNoShape">
              <a:avLst/>
            </a:prstTxWarp>
            <a:noAutofit/>
          </a:bodyPr>
          <a:lstStyle/>
          <a:p>
            <a:pPr>
              <a:lnSpc>
                <a:spcPct val="90000"/>
              </a:lnSpc>
              <a:spcBef>
                <a:spcPts val="900"/>
              </a:spcBef>
              <a:spcAft>
                <a:spcPts val="600"/>
              </a:spcAft>
              <a:buClr>
                <a:schemeClr val="accent1"/>
              </a:buClr>
            </a:pPr>
            <a:r>
              <a:rPr lang="en-US" sz="2400" b="1" dirty="0">
                <a:solidFill>
                  <a:schemeClr val="tx1">
                    <a:lumMod val="75000"/>
                    <a:lumOff val="25000"/>
                  </a:schemeClr>
                </a:solidFill>
              </a:rPr>
              <a:t> Year Achievement Coordinator (YAC): </a:t>
            </a:r>
            <a:r>
              <a:rPr lang="en-US" sz="2400" dirty="0">
                <a:solidFill>
                  <a:schemeClr val="tx1">
                    <a:lumMod val="75000"/>
                    <a:lumOff val="25000"/>
                  </a:schemeClr>
                </a:solidFill>
              </a:rPr>
              <a:t>Miss Lauren Coates </a:t>
            </a:r>
            <a:endParaRPr lang="en-US" sz="2400">
              <a:solidFill>
                <a:schemeClr val="tx1">
                  <a:lumMod val="75000"/>
                  <a:lumOff val="25000"/>
                </a:schemeClr>
              </a:solidFill>
              <a:ea typeface="Calibri"/>
              <a:cs typeface="Calibri"/>
            </a:endParaRPr>
          </a:p>
          <a:p>
            <a:pPr>
              <a:lnSpc>
                <a:spcPct val="90000"/>
              </a:lnSpc>
              <a:spcBef>
                <a:spcPts val="900"/>
              </a:spcBef>
              <a:spcAft>
                <a:spcPts val="600"/>
              </a:spcAft>
              <a:buClr>
                <a:schemeClr val="accent1"/>
              </a:buClr>
            </a:pPr>
            <a:r>
              <a:rPr lang="en-US" sz="2400" b="1" dirty="0">
                <a:solidFill>
                  <a:schemeClr val="tx1">
                    <a:lumMod val="75000"/>
                    <a:lumOff val="25000"/>
                  </a:schemeClr>
                </a:solidFill>
              </a:rPr>
              <a:t> Deputy YAC (DYAC): </a:t>
            </a:r>
            <a:r>
              <a:rPr lang="en-US" sz="2400" err="1">
                <a:solidFill>
                  <a:schemeClr val="tx1">
                    <a:lumMod val="75000"/>
                    <a:lumOff val="25000"/>
                  </a:schemeClr>
                </a:solidFill>
              </a:rPr>
              <a:t>Mr</a:t>
            </a:r>
            <a:r>
              <a:rPr lang="en-US" sz="2400" dirty="0">
                <a:solidFill>
                  <a:schemeClr val="tx1">
                    <a:lumMod val="75000"/>
                    <a:lumOff val="25000"/>
                  </a:schemeClr>
                </a:solidFill>
              </a:rPr>
              <a:t> Andrew Osborne </a:t>
            </a:r>
            <a:endParaRPr lang="en-US" sz="2400">
              <a:solidFill>
                <a:schemeClr val="tx1">
                  <a:lumMod val="75000"/>
                  <a:lumOff val="25000"/>
                </a:schemeClr>
              </a:solidFill>
              <a:ea typeface="Calibri"/>
              <a:cs typeface="Calibri"/>
            </a:endParaRPr>
          </a:p>
          <a:p>
            <a:pPr>
              <a:lnSpc>
                <a:spcPct val="90000"/>
              </a:lnSpc>
              <a:spcBef>
                <a:spcPts val="900"/>
              </a:spcBef>
              <a:spcAft>
                <a:spcPts val="600"/>
              </a:spcAft>
              <a:buClr>
                <a:schemeClr val="accent1"/>
              </a:buClr>
            </a:pPr>
            <a:r>
              <a:rPr lang="en-US" sz="2400" b="1" dirty="0">
                <a:solidFill>
                  <a:schemeClr val="tx1">
                    <a:lumMod val="75000"/>
                    <a:lumOff val="25000"/>
                  </a:schemeClr>
                </a:solidFill>
              </a:rPr>
              <a:t> Student Support Officer (SSO): </a:t>
            </a:r>
            <a:r>
              <a:rPr lang="en-US" sz="2400" err="1">
                <a:solidFill>
                  <a:schemeClr val="tx1">
                    <a:lumMod val="75000"/>
                    <a:lumOff val="25000"/>
                  </a:schemeClr>
                </a:solidFill>
              </a:rPr>
              <a:t>Mrs</a:t>
            </a:r>
            <a:r>
              <a:rPr lang="en-US" sz="2400" dirty="0">
                <a:solidFill>
                  <a:schemeClr val="tx1">
                    <a:lumMod val="75000"/>
                    <a:lumOff val="25000"/>
                  </a:schemeClr>
                </a:solidFill>
              </a:rPr>
              <a:t> Vicki Parkes </a:t>
            </a:r>
            <a:endParaRPr lang="en-US" sz="2400">
              <a:solidFill>
                <a:schemeClr val="tx1">
                  <a:lumMod val="75000"/>
                  <a:lumOff val="25000"/>
                </a:schemeClr>
              </a:solidFill>
              <a:ea typeface="Calibri"/>
              <a:cs typeface="Calibri"/>
            </a:endParaRPr>
          </a:p>
        </p:txBody>
      </p:sp>
      <p:sp>
        <p:nvSpPr>
          <p:cNvPr id="22" name="Rectangle 21">
            <a:extLst>
              <a:ext uri="{FF2B5EF4-FFF2-40B4-BE49-F238E27FC236}">
                <a16:creationId xmlns:a16="http://schemas.microsoft.com/office/drawing/2014/main" id="{10DC0642-5384-4897-BC9B-E85F63D7BC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26015513-D3C4-4477-AA12-D8FF240AA3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974771" y="512251"/>
            <a:ext cx="7072210" cy="2651875"/>
          </a:xfrm>
          <a:solidFill>
            <a:schemeClr val="bg1"/>
          </a:solidFill>
        </p:spPr>
        <p:txBody>
          <a:bodyPr vert="horz" lIns="91440" tIns="45720" rIns="91440" bIns="45720" rtlCol="0" anchor="b">
            <a:noAutofit/>
          </a:bodyPr>
          <a:lstStyle/>
          <a:p>
            <a:r>
              <a:rPr lang="en-US" sz="6600" dirty="0">
                <a:latin typeface="Cooper Black"/>
              </a:rPr>
              <a:t>Welcome to the Year 11 Ahead Evening</a:t>
            </a:r>
            <a:r>
              <a:rPr lang="en-US" dirty="0">
                <a:latin typeface="Cooper Black"/>
              </a:rPr>
              <a:t>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Image">
            <a:extLst>
              <a:ext uri="{FF2B5EF4-FFF2-40B4-BE49-F238E27FC236}">
                <a16:creationId xmlns:a16="http://schemas.microsoft.com/office/drawing/2014/main" id="{9AD9EB7F-7F3C-20C5-965C-EE442FB3316E}"/>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6592" t="14350" r="22421" b="10647"/>
          <a:stretch>
            <a:fillRect/>
          </a:stretch>
        </p:blipFill>
        <p:spPr bwMode="auto">
          <a:xfrm>
            <a:off x="8688137" y="718079"/>
            <a:ext cx="3237118" cy="298304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picture containing person, indoor&#10;&#10;Description automatically generated">
            <a:extLst>
              <a:ext uri="{FF2B5EF4-FFF2-40B4-BE49-F238E27FC236}">
                <a16:creationId xmlns:a16="http://schemas.microsoft.com/office/drawing/2014/main" id="{B9520439-2AE7-2B3A-42E7-84E76CA0A5A7}"/>
              </a:ext>
            </a:extLst>
          </p:cNvPr>
          <p:cNvPicPr>
            <a:picLocks noChangeAspect="1"/>
          </p:cNvPicPr>
          <p:nvPr/>
        </p:nvPicPr>
        <p:blipFill>
          <a:blip r:embed="rId4"/>
          <a:srcRect l="22494" t="-112" r="19461" b="112"/>
          <a:stretch>
            <a:fillRect/>
          </a:stretch>
        </p:blipFill>
        <p:spPr>
          <a:xfrm rot="5400000">
            <a:off x="480344" y="624366"/>
            <a:ext cx="2556803" cy="3306320"/>
          </a:xfrm>
          <a:prstGeom prst="rect">
            <a:avLst/>
          </a:prstGeom>
        </p:spPr>
      </p:pic>
      <p:pic>
        <p:nvPicPr>
          <p:cNvPr id="4" name="Picture 2" descr="Image">
            <a:extLst>
              <a:ext uri="{FF2B5EF4-FFF2-40B4-BE49-F238E27FC236}">
                <a16:creationId xmlns:a16="http://schemas.microsoft.com/office/drawing/2014/main" id="{F7E39F2C-7924-50E6-E50E-E92DE4E0F11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6856" b="31605"/>
          <a:stretch/>
        </p:blipFill>
        <p:spPr bwMode="auto">
          <a:xfrm>
            <a:off x="3609950" y="841853"/>
            <a:ext cx="4963682" cy="27111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a:extLst>
              <a:ext uri="{FF2B5EF4-FFF2-40B4-BE49-F238E27FC236}">
                <a16:creationId xmlns:a16="http://schemas.microsoft.com/office/drawing/2014/main" id="{1013AFA9-A425-47EC-2C5E-626FD12D2D5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510" t="24919" r="6791" b="10806"/>
          <a:stretch>
            <a:fillRect/>
          </a:stretch>
        </p:blipFill>
        <p:spPr bwMode="auto">
          <a:xfrm>
            <a:off x="104007" y="3752543"/>
            <a:ext cx="4606487" cy="2576050"/>
          </a:xfrm>
          <a:prstGeom prst="rect">
            <a:avLst/>
          </a:prstGeom>
          <a:noFill/>
          <a:extLst>
            <a:ext uri="{909E8E84-426E-40DD-AFC4-6F175D3DCCD1}">
              <a14:hiddenFill xmlns:a14="http://schemas.microsoft.com/office/drawing/2010/main">
                <a:solidFill>
                  <a:srgbClr val="FFFFFF"/>
                </a:solidFill>
              </a14:hiddenFill>
            </a:ext>
          </a:extLst>
        </p:spPr>
      </p:pic>
      <p:pic>
        <p:nvPicPr>
          <p:cNvPr id="9" name="Content Placeholder 4" descr="cooking.jpg">
            <a:extLst>
              <a:ext uri="{FF2B5EF4-FFF2-40B4-BE49-F238E27FC236}">
                <a16:creationId xmlns:a16="http://schemas.microsoft.com/office/drawing/2014/main" id="{E76F5677-A210-56B4-0FC0-B2954FD17371}"/>
              </a:ext>
            </a:extLst>
          </p:cNvPr>
          <p:cNvPicPr>
            <a:picLocks noChangeAspect="1"/>
          </p:cNvPicPr>
          <p:nvPr/>
        </p:nvPicPr>
        <p:blipFill>
          <a:blip r:embed="rId7"/>
          <a:srcRect l="8588" t="17476" r="16739" b="5825"/>
          <a:stretch>
            <a:fillRect/>
          </a:stretch>
        </p:blipFill>
        <p:spPr>
          <a:xfrm>
            <a:off x="4826279" y="3772397"/>
            <a:ext cx="3315463" cy="2554079"/>
          </a:xfrm>
          <a:prstGeom prst="rect">
            <a:avLst/>
          </a:prstGeom>
        </p:spPr>
      </p:pic>
      <p:pic>
        <p:nvPicPr>
          <p:cNvPr id="11" name="Content Placeholder 3" descr="A group of people sitting at a table&#10;&#10;Description automatically generated with low confidence">
            <a:extLst>
              <a:ext uri="{FF2B5EF4-FFF2-40B4-BE49-F238E27FC236}">
                <a16:creationId xmlns:a16="http://schemas.microsoft.com/office/drawing/2014/main" id="{243804E0-7C23-C6AB-6AD6-4E46867D477C}"/>
              </a:ext>
            </a:extLst>
          </p:cNvPr>
          <p:cNvPicPr>
            <a:picLocks noChangeAspect="1"/>
          </p:cNvPicPr>
          <p:nvPr/>
        </p:nvPicPr>
        <p:blipFill rotWithShape="1">
          <a:blip r:embed="rId8"/>
          <a:srcRect l="7500" t="5501" r="12917" b="31933"/>
          <a:stretch>
            <a:fillRect/>
          </a:stretch>
        </p:blipFill>
        <p:spPr>
          <a:xfrm>
            <a:off x="8243825" y="3894769"/>
            <a:ext cx="3949049" cy="2292018"/>
          </a:xfrm>
          <a:prstGeom prst="rect">
            <a:avLst/>
          </a:prstGeom>
        </p:spPr>
      </p:pic>
      <p:sp>
        <p:nvSpPr>
          <p:cNvPr id="12" name="TextBox 11">
            <a:extLst>
              <a:ext uri="{FF2B5EF4-FFF2-40B4-BE49-F238E27FC236}">
                <a16:creationId xmlns:a16="http://schemas.microsoft.com/office/drawing/2014/main" id="{719633E7-9944-C19D-8CCA-0644A1D9B29E}"/>
              </a:ext>
            </a:extLst>
          </p:cNvPr>
          <p:cNvSpPr txBox="1"/>
          <p:nvPr/>
        </p:nvSpPr>
        <p:spPr>
          <a:xfrm>
            <a:off x="103322" y="90407"/>
            <a:ext cx="786538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dirty="0">
                <a:latin typeface="Cooper Black"/>
                <a:ea typeface="Calibri"/>
                <a:cs typeface="Calibri"/>
              </a:rPr>
              <a:t>Year 11 is finally here! </a:t>
            </a:r>
            <a:endParaRPr lang="en-GB" sz="3600" dirty="0">
              <a:latin typeface="Cooper Black"/>
            </a:endParaRPr>
          </a:p>
        </p:txBody>
      </p:sp>
    </p:spTree>
    <p:extLst>
      <p:ext uri="{BB962C8B-B14F-4D97-AF65-F5344CB8AC3E}">
        <p14:creationId xmlns:p14="http://schemas.microsoft.com/office/powerpoint/2010/main" val="229466206"/>
      </p:ext>
    </p:extLst>
  </p:cSld>
  <p:clrMapOvr>
    <a:masterClrMapping/>
  </p:clrMapOvr>
  <p:transition spd="slow" advClick="0" advTm="3000">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C681E-345E-2090-738D-5067B69E9BA7}"/>
              </a:ext>
            </a:extLst>
          </p:cNvPr>
          <p:cNvSpPr>
            <a:spLocks noGrp="1"/>
          </p:cNvSpPr>
          <p:nvPr>
            <p:ph type="title"/>
          </p:nvPr>
        </p:nvSpPr>
        <p:spPr/>
        <p:txBody>
          <a:bodyPr/>
          <a:lstStyle/>
          <a:p>
            <a:r>
              <a:rPr lang="en-GB" dirty="0">
                <a:solidFill>
                  <a:schemeClr val="tx1"/>
                </a:solidFill>
                <a:latin typeface="Cooper Black"/>
                <a:ea typeface="ADLaM Display"/>
                <a:cs typeface="ADLaM Display"/>
              </a:rPr>
              <a:t>Home-school partnership </a:t>
            </a:r>
          </a:p>
        </p:txBody>
      </p:sp>
      <p:graphicFrame>
        <p:nvGraphicFramePr>
          <p:cNvPr id="10" name="Content Placeholder 2">
            <a:extLst>
              <a:ext uri="{FF2B5EF4-FFF2-40B4-BE49-F238E27FC236}">
                <a16:creationId xmlns:a16="http://schemas.microsoft.com/office/drawing/2014/main" id="{57CFA550-E3E2-9470-A93C-B02C6BF8F14A}"/>
              </a:ext>
            </a:extLst>
          </p:cNvPr>
          <p:cNvGraphicFramePr>
            <a:graphicFrameLocks noGrp="1"/>
          </p:cNvGraphicFramePr>
          <p:nvPr>
            <p:ph idx="1"/>
            <p:extLst>
              <p:ext uri="{D42A27DB-BD31-4B8C-83A1-F6EECF244321}">
                <p14:modId xmlns:p14="http://schemas.microsoft.com/office/powerpoint/2010/main" val="35893229"/>
              </p:ext>
            </p:extLst>
          </p:nvPr>
        </p:nvGraphicFramePr>
        <p:xfrm>
          <a:off x="402336" y="1857926"/>
          <a:ext cx="5159063" cy="4285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C857FD3-317C-2C04-ADAE-F01C360B9DEB}"/>
              </a:ext>
            </a:extLst>
          </p:cNvPr>
          <p:cNvSpPr txBox="1"/>
          <p:nvPr/>
        </p:nvSpPr>
        <p:spPr>
          <a:xfrm>
            <a:off x="5852160" y="2109215"/>
            <a:ext cx="4328160" cy="3772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200"/>
              </a:spcBef>
              <a:spcAft>
                <a:spcPts val="200"/>
              </a:spcAft>
            </a:pPr>
            <a:r>
              <a:rPr lang="en-GB" sz="2400" dirty="0">
                <a:solidFill>
                  <a:srgbClr val="404040"/>
                </a:solidFill>
                <a:ea typeface="Calibri"/>
                <a:cs typeface="Calibri"/>
              </a:rPr>
              <a:t>You can support your child through encouraging </a:t>
            </a:r>
            <a:endParaRPr lang="en-US" sz="2400" dirty="0">
              <a:ea typeface="Calibri"/>
              <a:cs typeface="Calibri"/>
            </a:endParaRPr>
          </a:p>
          <a:p>
            <a:pPr marL="285750" indent="-285750">
              <a:lnSpc>
                <a:spcPct val="90000"/>
              </a:lnSpc>
              <a:spcBef>
                <a:spcPts val="1200"/>
              </a:spcBef>
              <a:spcAft>
                <a:spcPts val="200"/>
              </a:spcAft>
              <a:buFont typeface="Arial,Sans-Serif"/>
              <a:buChar char="•"/>
            </a:pPr>
            <a:r>
              <a:rPr lang="en-GB" sz="2400" dirty="0">
                <a:solidFill>
                  <a:srgbClr val="404040"/>
                </a:solidFill>
                <a:ea typeface="Calibri"/>
                <a:cs typeface="Calibri"/>
              </a:rPr>
              <a:t>Attendance </a:t>
            </a:r>
            <a:endParaRPr lang="en-US" sz="2400" dirty="0">
              <a:ea typeface="Calibri"/>
              <a:cs typeface="Calibri"/>
            </a:endParaRPr>
          </a:p>
          <a:p>
            <a:pPr marL="285750" indent="-285750">
              <a:lnSpc>
                <a:spcPct val="90000"/>
              </a:lnSpc>
              <a:spcBef>
                <a:spcPts val="1200"/>
              </a:spcBef>
              <a:spcAft>
                <a:spcPts val="200"/>
              </a:spcAft>
              <a:buFont typeface="Arial,Sans-Serif"/>
              <a:buChar char="•"/>
            </a:pPr>
            <a:r>
              <a:rPr lang="en-GB" sz="2400" dirty="0">
                <a:solidFill>
                  <a:srgbClr val="404040"/>
                </a:solidFill>
                <a:ea typeface="Calibri"/>
                <a:cs typeface="Calibri"/>
              </a:rPr>
              <a:t>Revision </a:t>
            </a:r>
            <a:endParaRPr lang="en-GB" sz="2400" dirty="0">
              <a:ea typeface="Calibri"/>
              <a:cs typeface="Calibri"/>
            </a:endParaRPr>
          </a:p>
          <a:p>
            <a:pPr marL="285750" indent="-285750">
              <a:lnSpc>
                <a:spcPct val="90000"/>
              </a:lnSpc>
              <a:spcBef>
                <a:spcPts val="1200"/>
              </a:spcBef>
              <a:spcAft>
                <a:spcPts val="200"/>
              </a:spcAft>
              <a:buFont typeface="Arial,Sans-Serif"/>
              <a:buChar char="•"/>
            </a:pPr>
            <a:r>
              <a:rPr lang="en-GB" sz="2400" dirty="0">
                <a:solidFill>
                  <a:srgbClr val="404040"/>
                </a:solidFill>
                <a:ea typeface="Calibri"/>
                <a:cs typeface="Calibri"/>
              </a:rPr>
              <a:t>Attendance at intervention sessions </a:t>
            </a:r>
            <a:endParaRPr lang="en-US" sz="2400" dirty="0">
              <a:ea typeface="Calibri"/>
              <a:cs typeface="Calibri"/>
            </a:endParaRPr>
          </a:p>
          <a:p>
            <a:pPr marL="285750" indent="-285750">
              <a:lnSpc>
                <a:spcPct val="90000"/>
              </a:lnSpc>
              <a:spcBef>
                <a:spcPts val="1200"/>
              </a:spcBef>
              <a:spcAft>
                <a:spcPts val="200"/>
              </a:spcAft>
              <a:buFont typeface="Arial,Sans-Serif"/>
              <a:buChar char="•"/>
            </a:pPr>
            <a:r>
              <a:rPr lang="en-GB" sz="2400" dirty="0">
                <a:solidFill>
                  <a:srgbClr val="404040"/>
                </a:solidFill>
                <a:ea typeface="Calibri"/>
                <a:cs typeface="Calibri"/>
              </a:rPr>
              <a:t>Speaking positively about school at home </a:t>
            </a:r>
            <a:endParaRPr lang="en-US" sz="2400" dirty="0">
              <a:ea typeface="Calibri"/>
              <a:cs typeface="Calibri"/>
            </a:endParaRPr>
          </a:p>
          <a:p>
            <a:pPr algn="l"/>
            <a:endParaRPr lang="en-GB" dirty="0">
              <a:ea typeface="Calibri"/>
              <a:cs typeface="Calibri"/>
            </a:endParaRPr>
          </a:p>
        </p:txBody>
      </p:sp>
      <p:pic>
        <p:nvPicPr>
          <p:cNvPr id="6" name="Picture 4" descr="Saffron Walden County High School Trust - JustGiving">
            <a:extLst>
              <a:ext uri="{FF2B5EF4-FFF2-40B4-BE49-F238E27FC236}">
                <a16:creationId xmlns:a16="http://schemas.microsoft.com/office/drawing/2014/main" id="{1A7E9FD8-310D-B754-DC8F-EA3B4059F5CD}"/>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tretch>
            <a:fillRect/>
          </a:stretch>
        </p:blipFill>
        <p:spPr bwMode="auto">
          <a:xfrm>
            <a:off x="10382666" y="283805"/>
            <a:ext cx="1632164" cy="206624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543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D66E4-0FAE-4B38-69E2-326DD2D1EC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F7575F-C0A5-AFFB-8B48-1EF1E0DBA8E8}"/>
              </a:ext>
            </a:extLst>
          </p:cNvPr>
          <p:cNvSpPr>
            <a:spLocks noGrp="1"/>
          </p:cNvSpPr>
          <p:nvPr>
            <p:ph type="title"/>
          </p:nvPr>
        </p:nvSpPr>
        <p:spPr>
          <a:xfrm>
            <a:off x="10372597" y="616945"/>
            <a:ext cx="1687176" cy="5622153"/>
          </a:xfrm>
          <a:solidFill>
            <a:schemeClr val="bg1"/>
          </a:solidFill>
        </p:spPr>
        <p:txBody>
          <a:bodyPr>
            <a:noAutofit/>
          </a:bodyPr>
          <a:lstStyle/>
          <a:p>
            <a:pPr algn="ctr"/>
            <a:br>
              <a:rPr lang="en-GB" sz="3600" dirty="0">
                <a:latin typeface="Cooper Black"/>
              </a:rPr>
            </a:br>
            <a:br>
              <a:rPr lang="en-GB" sz="3600" dirty="0">
                <a:latin typeface="Cooper Black"/>
              </a:rPr>
            </a:br>
            <a:br>
              <a:rPr lang="en-GB" sz="3600" dirty="0">
                <a:latin typeface="Cooper Black"/>
              </a:rPr>
            </a:br>
            <a:r>
              <a:rPr lang="en-GB" sz="3600" dirty="0">
                <a:latin typeface="Cooper Black"/>
              </a:rPr>
              <a:t>S</a:t>
            </a:r>
            <a:br>
              <a:rPr lang="en-GB" sz="3600" dirty="0">
                <a:latin typeface="Cooper Black"/>
              </a:rPr>
            </a:br>
            <a:r>
              <a:rPr lang="en-GB" sz="3600" dirty="0">
                <a:latin typeface="Cooper Black"/>
              </a:rPr>
              <a:t>W</a:t>
            </a:r>
            <a:br>
              <a:rPr lang="en-GB" sz="3600" dirty="0">
                <a:latin typeface="Cooper Black"/>
              </a:rPr>
            </a:br>
            <a:r>
              <a:rPr lang="en-GB" sz="3600" dirty="0">
                <a:latin typeface="Cooper Black"/>
              </a:rPr>
              <a:t>C</a:t>
            </a:r>
            <a:br>
              <a:rPr lang="en-GB" sz="3600" dirty="0">
                <a:latin typeface="Cooper Black"/>
              </a:rPr>
            </a:br>
            <a:r>
              <a:rPr lang="en-GB" sz="3600" dirty="0">
                <a:latin typeface="Cooper Black"/>
              </a:rPr>
              <a:t>H</a:t>
            </a:r>
            <a:br>
              <a:rPr lang="en-GB" sz="3600" dirty="0">
                <a:latin typeface="Cooper Black"/>
              </a:rPr>
            </a:br>
            <a:r>
              <a:rPr lang="en-GB" sz="3600" dirty="0">
                <a:latin typeface="Cooper Black"/>
              </a:rPr>
              <a:t>S</a:t>
            </a:r>
            <a:br>
              <a:rPr lang="en-GB" sz="3600" dirty="0">
                <a:latin typeface="Cooper Black"/>
              </a:rPr>
            </a:br>
            <a:r>
              <a:rPr lang="en-GB" sz="3600" dirty="0">
                <a:latin typeface="Cooper Black"/>
              </a:rPr>
              <a:t> </a:t>
            </a:r>
            <a:br>
              <a:rPr lang="en-GB" sz="3600" dirty="0">
                <a:latin typeface="Cooper Black"/>
              </a:rPr>
            </a:br>
            <a:r>
              <a:rPr lang="en-GB" sz="3600" dirty="0">
                <a:latin typeface="Cooper Black"/>
              </a:rPr>
              <a:t>V</a:t>
            </a:r>
            <a:br>
              <a:rPr lang="en-GB" sz="3600" dirty="0">
                <a:latin typeface="Cooper Black"/>
              </a:rPr>
            </a:br>
            <a:r>
              <a:rPr lang="en-GB" sz="3600" dirty="0">
                <a:latin typeface="Cooper Black"/>
              </a:rPr>
              <a:t>A</a:t>
            </a:r>
            <a:br>
              <a:rPr lang="en-GB" sz="3600" dirty="0">
                <a:latin typeface="Cooper Black"/>
              </a:rPr>
            </a:br>
            <a:r>
              <a:rPr lang="en-GB" sz="3600" dirty="0">
                <a:latin typeface="Cooper Black"/>
              </a:rPr>
              <a:t>L</a:t>
            </a:r>
            <a:br>
              <a:rPr lang="en-GB" sz="3600" dirty="0">
                <a:latin typeface="Cooper Black"/>
              </a:rPr>
            </a:br>
            <a:r>
              <a:rPr lang="en-GB" sz="3600" dirty="0">
                <a:latin typeface="Cooper Black"/>
              </a:rPr>
              <a:t>U</a:t>
            </a:r>
            <a:br>
              <a:rPr lang="en-GB" sz="3600" dirty="0">
                <a:latin typeface="Cooper Black"/>
              </a:rPr>
            </a:br>
            <a:r>
              <a:rPr lang="en-GB" sz="3600" dirty="0">
                <a:latin typeface="Cooper Black"/>
              </a:rPr>
              <a:t>E</a:t>
            </a:r>
            <a:br>
              <a:rPr lang="en-GB" sz="3600" dirty="0">
                <a:latin typeface="Cooper Black"/>
              </a:rPr>
            </a:br>
            <a:r>
              <a:rPr lang="en-GB" sz="3600" dirty="0">
                <a:latin typeface="Cooper Black"/>
              </a:rPr>
              <a:t>S</a:t>
            </a:r>
          </a:p>
        </p:txBody>
      </p:sp>
      <p:sp>
        <p:nvSpPr>
          <p:cNvPr id="7" name="Slide Number Placeholder 6">
            <a:extLst>
              <a:ext uri="{FF2B5EF4-FFF2-40B4-BE49-F238E27FC236}">
                <a16:creationId xmlns:a16="http://schemas.microsoft.com/office/drawing/2014/main" id="{6FF2F57E-3BA3-4405-E484-380053AA9D20}"/>
              </a:ext>
            </a:extLst>
          </p:cNvPr>
          <p:cNvSpPr>
            <a:spLocks noGrp="1"/>
          </p:cNvSpPr>
          <p:nvPr>
            <p:ph type="sldNum" sz="quarter" idx="12"/>
          </p:nvPr>
        </p:nvSpPr>
        <p:spPr/>
        <p:txBody>
          <a:bodyPr/>
          <a:lstStyle/>
          <a:p>
            <a:pPr rtl="0"/>
            <a:fld id="{B5CEABB6-07DC-46E8-9B57-56EC44A396E5}" type="slidenum">
              <a:rPr lang="en-GB" noProof="0" smtClean="0"/>
              <a:t>4</a:t>
            </a:fld>
            <a:endParaRPr lang="en-GB" noProof="0" dirty="0"/>
          </a:p>
        </p:txBody>
      </p:sp>
      <p:pic>
        <p:nvPicPr>
          <p:cNvPr id="9" name="Picture 8">
            <a:extLst>
              <a:ext uri="{FF2B5EF4-FFF2-40B4-BE49-F238E27FC236}">
                <a16:creationId xmlns:a16="http://schemas.microsoft.com/office/drawing/2014/main" id="{6F61C90C-A820-67A8-1038-90A042341AC7}"/>
              </a:ext>
            </a:extLst>
          </p:cNvPr>
          <p:cNvPicPr>
            <a:picLocks noChangeAspect="1"/>
          </p:cNvPicPr>
          <p:nvPr/>
        </p:nvPicPr>
        <p:blipFill>
          <a:blip r:embed="rId2"/>
          <a:stretch>
            <a:fillRect/>
          </a:stretch>
        </p:blipFill>
        <p:spPr>
          <a:xfrm>
            <a:off x="366043" y="733073"/>
            <a:ext cx="4529948" cy="5509169"/>
          </a:xfrm>
          <a:prstGeom prst="rect">
            <a:avLst/>
          </a:prstGeom>
        </p:spPr>
      </p:pic>
      <p:sp>
        <p:nvSpPr>
          <p:cNvPr id="10" name="TextBox 9">
            <a:extLst>
              <a:ext uri="{FF2B5EF4-FFF2-40B4-BE49-F238E27FC236}">
                <a16:creationId xmlns:a16="http://schemas.microsoft.com/office/drawing/2014/main" id="{98626312-8D2B-A212-C06A-52FEE683821F}"/>
              </a:ext>
            </a:extLst>
          </p:cNvPr>
          <p:cNvSpPr txBox="1"/>
          <p:nvPr/>
        </p:nvSpPr>
        <p:spPr>
          <a:xfrm>
            <a:off x="5384517" y="874536"/>
            <a:ext cx="4134203" cy="707886"/>
          </a:xfrm>
          <a:prstGeom prst="rect">
            <a:avLst/>
          </a:prstGeom>
          <a:solidFill>
            <a:schemeClr val="bg1"/>
          </a:solidFill>
        </p:spPr>
        <p:txBody>
          <a:bodyPr wrap="square" rtlCol="0">
            <a:spAutoFit/>
          </a:bodyPr>
          <a:lstStyle/>
          <a:p>
            <a:r>
              <a:rPr lang="en-GB" sz="4000" b="1" dirty="0">
                <a:solidFill>
                  <a:srgbClr val="0070C0"/>
                </a:solidFill>
              </a:rPr>
              <a:t>S</a:t>
            </a:r>
            <a:r>
              <a:rPr lang="en-GB" sz="4000" dirty="0"/>
              <a:t>how respect</a:t>
            </a:r>
          </a:p>
        </p:txBody>
      </p:sp>
      <p:sp>
        <p:nvSpPr>
          <p:cNvPr id="11" name="TextBox 10">
            <a:extLst>
              <a:ext uri="{FF2B5EF4-FFF2-40B4-BE49-F238E27FC236}">
                <a16:creationId xmlns:a16="http://schemas.microsoft.com/office/drawing/2014/main" id="{7572A267-C917-A3DC-8481-5B354F185551}"/>
              </a:ext>
            </a:extLst>
          </p:cNvPr>
          <p:cNvSpPr txBox="1"/>
          <p:nvPr/>
        </p:nvSpPr>
        <p:spPr>
          <a:xfrm>
            <a:off x="5384517" y="1982008"/>
            <a:ext cx="5686425" cy="707886"/>
          </a:xfrm>
          <a:prstGeom prst="rect">
            <a:avLst/>
          </a:prstGeom>
          <a:noFill/>
        </p:spPr>
        <p:txBody>
          <a:bodyPr wrap="square" rtlCol="0">
            <a:spAutoFit/>
          </a:bodyPr>
          <a:lstStyle/>
          <a:p>
            <a:r>
              <a:rPr lang="en-GB" sz="4000" b="1" dirty="0">
                <a:solidFill>
                  <a:srgbClr val="92D050"/>
                </a:solidFill>
              </a:rPr>
              <a:t>W</a:t>
            </a:r>
            <a:r>
              <a:rPr lang="en-GB" sz="4000" dirty="0"/>
              <a:t>ork hard</a:t>
            </a:r>
          </a:p>
        </p:txBody>
      </p:sp>
      <p:sp>
        <p:nvSpPr>
          <p:cNvPr id="12" name="TextBox 11">
            <a:extLst>
              <a:ext uri="{FF2B5EF4-FFF2-40B4-BE49-F238E27FC236}">
                <a16:creationId xmlns:a16="http://schemas.microsoft.com/office/drawing/2014/main" id="{3163BAF6-35EE-ACAD-020B-CF7D0133AF62}"/>
              </a:ext>
            </a:extLst>
          </p:cNvPr>
          <p:cNvSpPr txBox="1"/>
          <p:nvPr/>
        </p:nvSpPr>
        <p:spPr>
          <a:xfrm>
            <a:off x="5384517" y="3072412"/>
            <a:ext cx="5686425" cy="707886"/>
          </a:xfrm>
          <a:prstGeom prst="rect">
            <a:avLst/>
          </a:prstGeom>
          <a:noFill/>
        </p:spPr>
        <p:txBody>
          <a:bodyPr wrap="square" rtlCol="0">
            <a:spAutoFit/>
          </a:bodyPr>
          <a:lstStyle/>
          <a:p>
            <a:r>
              <a:rPr lang="en-GB" sz="4000" b="1" dirty="0">
                <a:solidFill>
                  <a:srgbClr val="00B050"/>
                </a:solidFill>
              </a:rPr>
              <a:t>C</a:t>
            </a:r>
            <a:r>
              <a:rPr lang="en-GB" sz="4000" dirty="0"/>
              <a:t>are for others</a:t>
            </a:r>
          </a:p>
        </p:txBody>
      </p:sp>
      <p:sp>
        <p:nvSpPr>
          <p:cNvPr id="13" name="TextBox 12">
            <a:extLst>
              <a:ext uri="{FF2B5EF4-FFF2-40B4-BE49-F238E27FC236}">
                <a16:creationId xmlns:a16="http://schemas.microsoft.com/office/drawing/2014/main" id="{64FEC07C-7F2F-5220-268D-FBA125CFA038}"/>
              </a:ext>
            </a:extLst>
          </p:cNvPr>
          <p:cNvSpPr txBox="1"/>
          <p:nvPr/>
        </p:nvSpPr>
        <p:spPr>
          <a:xfrm>
            <a:off x="5384517" y="4182637"/>
            <a:ext cx="5686425" cy="707886"/>
          </a:xfrm>
          <a:prstGeom prst="rect">
            <a:avLst/>
          </a:prstGeom>
          <a:noFill/>
        </p:spPr>
        <p:txBody>
          <a:bodyPr wrap="square" rtlCol="0">
            <a:spAutoFit/>
          </a:bodyPr>
          <a:lstStyle/>
          <a:p>
            <a:r>
              <a:rPr lang="en-GB" sz="4000" b="1" dirty="0">
                <a:solidFill>
                  <a:schemeClr val="bg1">
                    <a:lumMod val="50000"/>
                  </a:schemeClr>
                </a:solidFill>
              </a:rPr>
              <a:t>H</a:t>
            </a:r>
            <a:r>
              <a:rPr lang="en-GB" sz="4000" dirty="0"/>
              <a:t>ave integrity</a:t>
            </a:r>
          </a:p>
        </p:txBody>
      </p:sp>
      <p:sp>
        <p:nvSpPr>
          <p:cNvPr id="14" name="TextBox 13">
            <a:extLst>
              <a:ext uri="{FF2B5EF4-FFF2-40B4-BE49-F238E27FC236}">
                <a16:creationId xmlns:a16="http://schemas.microsoft.com/office/drawing/2014/main" id="{850CB5B0-979A-305A-A513-ABDAE40F6FA3}"/>
              </a:ext>
            </a:extLst>
          </p:cNvPr>
          <p:cNvSpPr txBox="1"/>
          <p:nvPr/>
        </p:nvSpPr>
        <p:spPr>
          <a:xfrm>
            <a:off x="5384516" y="5270566"/>
            <a:ext cx="5686425" cy="707886"/>
          </a:xfrm>
          <a:prstGeom prst="rect">
            <a:avLst/>
          </a:prstGeom>
          <a:noFill/>
        </p:spPr>
        <p:txBody>
          <a:bodyPr wrap="square" rtlCol="0">
            <a:spAutoFit/>
          </a:bodyPr>
          <a:lstStyle/>
          <a:p>
            <a:r>
              <a:rPr lang="en-GB" sz="4000" b="1" dirty="0">
                <a:solidFill>
                  <a:srgbClr val="F791F9"/>
                </a:solidFill>
              </a:rPr>
              <a:t>S</a:t>
            </a:r>
            <a:r>
              <a:rPr lang="en-GB" sz="4000" dirty="0"/>
              <a:t>how resilience</a:t>
            </a:r>
          </a:p>
        </p:txBody>
      </p:sp>
    </p:spTree>
    <p:extLst>
      <p:ext uri="{BB962C8B-B14F-4D97-AF65-F5344CB8AC3E}">
        <p14:creationId xmlns:p14="http://schemas.microsoft.com/office/powerpoint/2010/main" val="1924159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9DA5B-F49B-8941-1767-87B9101FDEA7}"/>
              </a:ext>
            </a:extLst>
          </p:cNvPr>
          <p:cNvSpPr>
            <a:spLocks noGrp="1"/>
          </p:cNvSpPr>
          <p:nvPr>
            <p:ph type="title"/>
          </p:nvPr>
        </p:nvSpPr>
        <p:spPr>
          <a:xfrm>
            <a:off x="127462" y="-452306"/>
            <a:ext cx="10058400" cy="1450757"/>
          </a:xfrm>
        </p:spPr>
        <p:txBody>
          <a:bodyPr>
            <a:normAutofit/>
          </a:bodyPr>
          <a:lstStyle/>
          <a:p>
            <a:r>
              <a:rPr lang="en-GB" sz="5400" dirty="0">
                <a:solidFill>
                  <a:schemeClr val="tx1"/>
                </a:solidFill>
                <a:latin typeface="Cooper Black"/>
                <a:ea typeface="Calibri Light"/>
                <a:cs typeface="Calibri Light"/>
              </a:rPr>
              <a:t>Key Dates </a:t>
            </a:r>
            <a:endParaRPr lang="en-GB" sz="5400">
              <a:solidFill>
                <a:schemeClr val="tx1"/>
              </a:solidFill>
              <a:latin typeface="Cooper Black"/>
            </a:endParaRPr>
          </a:p>
        </p:txBody>
      </p:sp>
      <p:graphicFrame>
        <p:nvGraphicFramePr>
          <p:cNvPr id="5" name="Content Placeholder 4">
            <a:extLst>
              <a:ext uri="{FF2B5EF4-FFF2-40B4-BE49-F238E27FC236}">
                <a16:creationId xmlns:a16="http://schemas.microsoft.com/office/drawing/2014/main" id="{0584D5E6-A449-AA84-2E5E-E1417FE232B3}"/>
              </a:ext>
            </a:extLst>
          </p:cNvPr>
          <p:cNvGraphicFramePr>
            <a:graphicFrameLocks noGrp="1"/>
          </p:cNvGraphicFramePr>
          <p:nvPr>
            <p:ph idx="1"/>
            <p:extLst>
              <p:ext uri="{D42A27DB-BD31-4B8C-83A1-F6EECF244321}">
                <p14:modId xmlns:p14="http://schemas.microsoft.com/office/powerpoint/2010/main" val="2712173936"/>
              </p:ext>
            </p:extLst>
          </p:nvPr>
        </p:nvGraphicFramePr>
        <p:xfrm>
          <a:off x="251847" y="1000931"/>
          <a:ext cx="11830396" cy="5350960"/>
        </p:xfrm>
        <a:graphic>
          <a:graphicData uri="http://schemas.openxmlformats.org/drawingml/2006/table">
            <a:tbl>
              <a:tblPr bandRow="1">
                <a:tableStyleId>{5940675A-B579-460E-94D1-54222C63F5DA}</a:tableStyleId>
              </a:tblPr>
              <a:tblGrid>
                <a:gridCol w="3118555">
                  <a:extLst>
                    <a:ext uri="{9D8B030D-6E8A-4147-A177-3AD203B41FA5}">
                      <a16:colId xmlns:a16="http://schemas.microsoft.com/office/drawing/2014/main" val="2452968163"/>
                    </a:ext>
                  </a:extLst>
                </a:gridCol>
                <a:gridCol w="8711841">
                  <a:extLst>
                    <a:ext uri="{9D8B030D-6E8A-4147-A177-3AD203B41FA5}">
                      <a16:colId xmlns:a16="http://schemas.microsoft.com/office/drawing/2014/main" val="3752450538"/>
                    </a:ext>
                  </a:extLst>
                </a:gridCol>
              </a:tblGrid>
              <a:tr h="581240">
                <a:tc>
                  <a:txBody>
                    <a:bodyPr/>
                    <a:lstStyle/>
                    <a:p>
                      <a:pPr lvl="0" algn="l">
                        <a:lnSpc>
                          <a:spcPts val="1200"/>
                        </a:lnSpc>
                        <a:buNone/>
                      </a:pPr>
                      <a:r>
                        <a:rPr lang="en-US" sz="2000" b="0" i="0" u="none" strike="noStrike" noProof="0" dirty="0">
                          <a:solidFill>
                            <a:srgbClr val="000000"/>
                          </a:solidFill>
                          <a:effectLst/>
                          <a:latin typeface="Calibri"/>
                        </a:rPr>
                        <a:t>Wed 22</a:t>
                      </a:r>
                      <a:r>
                        <a:rPr lang="en-US" sz="2000" b="0" i="0" u="none" strike="noStrike" baseline="30000" noProof="0" dirty="0">
                          <a:solidFill>
                            <a:srgbClr val="000000"/>
                          </a:solidFill>
                          <a:effectLst/>
                          <a:latin typeface="Calibri"/>
                        </a:rPr>
                        <a:t>nd</a:t>
                      </a:r>
                      <a:r>
                        <a:rPr lang="en-US" sz="2000" b="0" i="0" u="none" strike="noStrike" noProof="0" dirty="0">
                          <a:solidFill>
                            <a:srgbClr val="000000"/>
                          </a:solidFill>
                          <a:effectLst/>
                          <a:latin typeface="Calibri"/>
                        </a:rPr>
                        <a:t> October </a:t>
                      </a:r>
                      <a:endParaRPr lang="en-US" sz="2000" b="0">
                        <a:latin typeface="Calibri"/>
                      </a:endParaRPr>
                    </a:p>
                  </a:txBody>
                  <a:tcPr marL="66674" marR="66674" anchor="ctr">
                    <a:solidFill>
                      <a:schemeClr val="bg1"/>
                    </a:solidFill>
                  </a:tcPr>
                </a:tc>
                <a:tc>
                  <a:txBody>
                    <a:bodyPr/>
                    <a:lstStyle/>
                    <a:p>
                      <a:pPr lvl="0" algn="l">
                        <a:lnSpc>
                          <a:spcPts val="1200"/>
                        </a:lnSpc>
                        <a:buNone/>
                      </a:pPr>
                      <a:r>
                        <a:rPr lang="en-US" sz="2000" b="0" i="0" u="none" strike="noStrike" noProof="0" dirty="0">
                          <a:solidFill>
                            <a:srgbClr val="000000"/>
                          </a:solidFill>
                          <a:effectLst/>
                          <a:latin typeface="Calibri"/>
                        </a:rPr>
                        <a:t>Sixth Form Open Evening </a:t>
                      </a:r>
                      <a:endParaRPr lang="en-US" sz="2000" b="0">
                        <a:latin typeface="Calibri"/>
                      </a:endParaRPr>
                    </a:p>
                  </a:txBody>
                  <a:tcPr marL="66674" marR="66674" anchor="ctr">
                    <a:solidFill>
                      <a:schemeClr val="bg1"/>
                    </a:solidFill>
                  </a:tcPr>
                </a:tc>
                <a:extLst>
                  <a:ext uri="{0D108BD9-81ED-4DB2-BD59-A6C34878D82A}">
                    <a16:rowId xmlns:a16="http://schemas.microsoft.com/office/drawing/2014/main" val="341735890"/>
                  </a:ext>
                </a:extLst>
              </a:tr>
              <a:tr h="581240">
                <a:tc>
                  <a:txBody>
                    <a:bodyPr/>
                    <a:lstStyle/>
                    <a:p>
                      <a:pPr algn="l" rtl="0" fontAlgn="base">
                        <a:lnSpc>
                          <a:spcPts val="1200"/>
                        </a:lnSpc>
                        <a:buNone/>
                      </a:pPr>
                      <a:r>
                        <a:rPr lang="en-US" sz="2000" dirty="0">
                          <a:effectLst/>
                          <a:latin typeface="Calibri"/>
                        </a:rPr>
                        <a:t>Thurs 23</a:t>
                      </a:r>
                      <a:r>
                        <a:rPr lang="en-US" sz="1600" baseline="30000" dirty="0">
                          <a:effectLst/>
                          <a:latin typeface="Calibri"/>
                        </a:rPr>
                        <a:t>rd</a:t>
                      </a:r>
                      <a:r>
                        <a:rPr lang="en-US" sz="2000" dirty="0">
                          <a:effectLst/>
                          <a:latin typeface="Calibri"/>
                        </a:rPr>
                        <a:t> October </a:t>
                      </a:r>
                    </a:p>
                  </a:txBody>
                  <a:tcPr marL="66675" marR="66675" anchor="ctr">
                    <a:solidFill>
                      <a:schemeClr val="bg1"/>
                    </a:solidFill>
                  </a:tcPr>
                </a:tc>
                <a:tc>
                  <a:txBody>
                    <a:bodyPr/>
                    <a:lstStyle/>
                    <a:p>
                      <a:pPr algn="l" rtl="0" fontAlgn="base">
                        <a:lnSpc>
                          <a:spcPts val="1200"/>
                        </a:lnSpc>
                        <a:buNone/>
                      </a:pPr>
                      <a:r>
                        <a:rPr lang="en-US" sz="2000" dirty="0">
                          <a:effectLst/>
                          <a:latin typeface="Calibri"/>
                        </a:rPr>
                        <a:t>SWCHS Sixth Form applications open </a:t>
                      </a:r>
                    </a:p>
                  </a:txBody>
                  <a:tcPr marL="66675" marR="66675" anchor="ctr">
                    <a:solidFill>
                      <a:schemeClr val="bg1"/>
                    </a:solidFill>
                  </a:tcPr>
                </a:tc>
                <a:extLst>
                  <a:ext uri="{0D108BD9-81ED-4DB2-BD59-A6C34878D82A}">
                    <a16:rowId xmlns:a16="http://schemas.microsoft.com/office/drawing/2014/main" val="1583912661"/>
                  </a:ext>
                </a:extLst>
              </a:tr>
              <a:tr h="581240">
                <a:tc>
                  <a:txBody>
                    <a:bodyPr/>
                    <a:lstStyle/>
                    <a:p>
                      <a:pPr lvl="0" algn="l">
                        <a:lnSpc>
                          <a:spcPts val="1200"/>
                        </a:lnSpc>
                        <a:buNone/>
                      </a:pPr>
                      <a:r>
                        <a:rPr lang="en-US" sz="2000" dirty="0">
                          <a:effectLst/>
                          <a:latin typeface="Calibri"/>
                        </a:rPr>
                        <a:t>Monday 20th October </a:t>
                      </a:r>
                    </a:p>
                  </a:txBody>
                  <a:tcPr marL="66674" marR="66674" anchor="ctr">
                    <a:solidFill>
                      <a:schemeClr val="bg1"/>
                    </a:solidFill>
                  </a:tcPr>
                </a:tc>
                <a:tc>
                  <a:txBody>
                    <a:bodyPr/>
                    <a:lstStyle/>
                    <a:p>
                      <a:pPr lvl="0" algn="l">
                        <a:lnSpc>
                          <a:spcPts val="1200"/>
                        </a:lnSpc>
                        <a:buNone/>
                      </a:pPr>
                      <a:r>
                        <a:rPr lang="en-US" sz="2000" b="0" i="0" u="none" strike="noStrike" noProof="0" dirty="0">
                          <a:solidFill>
                            <a:srgbClr val="000000"/>
                          </a:solidFill>
                          <a:effectLst/>
                          <a:latin typeface="Calibri"/>
                        </a:rPr>
                        <a:t>Year 11 Autumn Term Progress check published </a:t>
                      </a:r>
                      <a:endParaRPr lang="en-US" sz="2000"/>
                    </a:p>
                  </a:txBody>
                  <a:tcPr marL="66674" marR="66674" anchor="ctr">
                    <a:solidFill>
                      <a:schemeClr val="bg1"/>
                    </a:solidFill>
                  </a:tcPr>
                </a:tc>
                <a:extLst>
                  <a:ext uri="{0D108BD9-81ED-4DB2-BD59-A6C34878D82A}">
                    <a16:rowId xmlns:a16="http://schemas.microsoft.com/office/drawing/2014/main" val="3084693312"/>
                  </a:ext>
                </a:extLst>
              </a:tr>
              <a:tr h="581240">
                <a:tc>
                  <a:txBody>
                    <a:bodyPr/>
                    <a:lstStyle/>
                    <a:p>
                      <a:pPr algn="l" rtl="0" fontAlgn="base">
                        <a:lnSpc>
                          <a:spcPct val="100000"/>
                        </a:lnSpc>
                        <a:buNone/>
                      </a:pPr>
                      <a:r>
                        <a:rPr lang="en-US" sz="2000" dirty="0">
                          <a:effectLst/>
                          <a:latin typeface="Calibri"/>
                        </a:rPr>
                        <a:t>Mon 10</a:t>
                      </a:r>
                      <a:r>
                        <a:rPr lang="en-US" sz="1600" baseline="30000" dirty="0">
                          <a:effectLst/>
                          <a:latin typeface="Calibri"/>
                        </a:rPr>
                        <a:t>th</a:t>
                      </a:r>
                      <a:r>
                        <a:rPr lang="en-US" sz="2000" dirty="0">
                          <a:effectLst/>
                          <a:latin typeface="Calibri"/>
                        </a:rPr>
                        <a:t> – Mon 17</a:t>
                      </a:r>
                      <a:r>
                        <a:rPr lang="en-US" sz="1600" baseline="30000" dirty="0">
                          <a:effectLst/>
                          <a:latin typeface="Calibri"/>
                        </a:rPr>
                        <a:t>th</a:t>
                      </a:r>
                      <a:r>
                        <a:rPr lang="en-US" sz="2000" dirty="0">
                          <a:effectLst/>
                          <a:latin typeface="Calibri"/>
                        </a:rPr>
                        <a:t> November  </a:t>
                      </a:r>
                    </a:p>
                  </a:txBody>
                  <a:tcPr marL="66675" marR="66675" anchor="ctr">
                    <a:solidFill>
                      <a:schemeClr val="accent2">
                        <a:lumMod val="20000"/>
                        <a:lumOff val="80000"/>
                      </a:schemeClr>
                    </a:solidFill>
                  </a:tcPr>
                </a:tc>
                <a:tc>
                  <a:txBody>
                    <a:bodyPr/>
                    <a:lstStyle/>
                    <a:p>
                      <a:pPr algn="l" rtl="0" fontAlgn="base">
                        <a:lnSpc>
                          <a:spcPts val="1200"/>
                        </a:lnSpc>
                        <a:buNone/>
                      </a:pPr>
                      <a:r>
                        <a:rPr lang="en-US" sz="2000" dirty="0">
                          <a:effectLst/>
                          <a:latin typeface="Calibri"/>
                        </a:rPr>
                        <a:t>Year 11 mock exams </a:t>
                      </a:r>
                    </a:p>
                  </a:txBody>
                  <a:tcPr marL="66675" marR="66675" anchor="ctr">
                    <a:solidFill>
                      <a:schemeClr val="accent2">
                        <a:lumMod val="20000"/>
                        <a:lumOff val="80000"/>
                      </a:schemeClr>
                    </a:solidFill>
                  </a:tcPr>
                </a:tc>
                <a:extLst>
                  <a:ext uri="{0D108BD9-81ED-4DB2-BD59-A6C34878D82A}">
                    <a16:rowId xmlns:a16="http://schemas.microsoft.com/office/drawing/2014/main" val="4093958435"/>
                  </a:ext>
                </a:extLst>
              </a:tr>
              <a:tr h="581240">
                <a:tc>
                  <a:txBody>
                    <a:bodyPr/>
                    <a:lstStyle/>
                    <a:p>
                      <a:pPr algn="l" rtl="0" fontAlgn="base">
                        <a:lnSpc>
                          <a:spcPts val="1200"/>
                        </a:lnSpc>
                        <a:buNone/>
                      </a:pPr>
                      <a:r>
                        <a:rPr lang="en-US" sz="2000" dirty="0">
                          <a:effectLst/>
                          <a:latin typeface="Calibri"/>
                        </a:rPr>
                        <a:t>Mon 17</a:t>
                      </a:r>
                      <a:r>
                        <a:rPr lang="en-US" sz="1600" baseline="30000" dirty="0">
                          <a:effectLst/>
                          <a:latin typeface="Calibri"/>
                        </a:rPr>
                        <a:t>th</a:t>
                      </a:r>
                      <a:r>
                        <a:rPr lang="en-US" sz="2000" dirty="0">
                          <a:effectLst/>
                          <a:latin typeface="Calibri"/>
                        </a:rPr>
                        <a:t> November </a:t>
                      </a:r>
                    </a:p>
                  </a:txBody>
                  <a:tcPr marL="66675" marR="66675" anchor="ctr">
                    <a:lnB w="12700">
                      <a:solidFill>
                        <a:srgbClr val="002060"/>
                      </a:solidFill>
                    </a:lnB>
                    <a:solidFill>
                      <a:schemeClr val="bg1"/>
                    </a:solidFill>
                  </a:tcPr>
                </a:tc>
                <a:tc>
                  <a:txBody>
                    <a:bodyPr/>
                    <a:lstStyle/>
                    <a:p>
                      <a:pPr algn="l" rtl="0" fontAlgn="base">
                        <a:lnSpc>
                          <a:spcPts val="1200"/>
                        </a:lnSpc>
                        <a:buNone/>
                      </a:pPr>
                      <a:r>
                        <a:rPr lang="en-US" sz="2000" dirty="0">
                          <a:effectLst/>
                          <a:latin typeface="Calibri"/>
                        </a:rPr>
                        <a:t>School Closed – Curriculum Day (invited students only in school) </a:t>
                      </a:r>
                    </a:p>
                  </a:txBody>
                  <a:tcPr marL="66675" marR="66675" anchor="ctr">
                    <a:lnB w="12700">
                      <a:solidFill>
                        <a:srgbClr val="002060"/>
                      </a:solidFill>
                    </a:lnB>
                    <a:solidFill>
                      <a:schemeClr val="bg1"/>
                    </a:solidFill>
                  </a:tcPr>
                </a:tc>
                <a:extLst>
                  <a:ext uri="{0D108BD9-81ED-4DB2-BD59-A6C34878D82A}">
                    <a16:rowId xmlns:a16="http://schemas.microsoft.com/office/drawing/2014/main" val="1162581450"/>
                  </a:ext>
                </a:extLst>
              </a:tr>
              <a:tr h="581240">
                <a:tc>
                  <a:txBody>
                    <a:bodyPr/>
                    <a:lstStyle/>
                    <a:p>
                      <a:pPr lvl="0" algn="l" rtl="0">
                        <a:lnSpc>
                          <a:spcPts val="1200"/>
                        </a:lnSpc>
                        <a:buNone/>
                      </a:pPr>
                      <a:r>
                        <a:rPr lang="en-US" sz="2000" b="0" i="0" dirty="0">
                          <a:effectLst/>
                          <a:latin typeface="Calibri"/>
                        </a:rPr>
                        <a:t>Wed 7</a:t>
                      </a:r>
                      <a:r>
                        <a:rPr lang="en-US" sz="1600" b="0" i="0" baseline="30000" dirty="0">
                          <a:effectLst/>
                          <a:latin typeface="Calibri"/>
                        </a:rPr>
                        <a:t>th</a:t>
                      </a:r>
                      <a:r>
                        <a:rPr lang="en-US" sz="2000" b="0" i="0" dirty="0">
                          <a:effectLst/>
                          <a:latin typeface="Calibri"/>
                        </a:rPr>
                        <a:t> – 16</a:t>
                      </a:r>
                      <a:r>
                        <a:rPr lang="en-US" sz="1600" b="0" i="0" baseline="30000" dirty="0">
                          <a:effectLst/>
                          <a:latin typeface="Calibri"/>
                        </a:rPr>
                        <a:t>th</a:t>
                      </a:r>
                      <a:r>
                        <a:rPr lang="en-US" sz="2000" b="0" i="0" dirty="0">
                          <a:effectLst/>
                          <a:latin typeface="Calibri"/>
                        </a:rPr>
                        <a:t> January  </a:t>
                      </a:r>
                    </a:p>
                  </a:txBody>
                  <a:tcPr marL="66675" marR="6667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a:solidFill>
                        <a:srgbClr val="002060"/>
                      </a:solidFill>
                    </a:lnT>
                    <a:lnB w="12700" cap="flat" cmpd="sng" algn="ctr">
                      <a:solidFill>
                        <a:srgbClr val="002060"/>
                      </a:solidFill>
                      <a:prstDash val="solid"/>
                      <a:round/>
                      <a:headEnd type="none" w="med" len="med"/>
                      <a:tailEnd type="none" w="med" len="med"/>
                    </a:lnB>
                    <a:solidFill>
                      <a:schemeClr val="accent2">
                        <a:lumMod val="20000"/>
                        <a:lumOff val="80000"/>
                      </a:schemeClr>
                    </a:solidFill>
                  </a:tcPr>
                </a:tc>
                <a:tc>
                  <a:txBody>
                    <a:bodyPr/>
                    <a:lstStyle/>
                    <a:p>
                      <a:pPr lvl="0" algn="l" rtl="0">
                        <a:lnSpc>
                          <a:spcPts val="1200"/>
                        </a:lnSpc>
                        <a:buNone/>
                      </a:pPr>
                      <a:r>
                        <a:rPr lang="en-US" sz="2000" b="0" i="0" dirty="0">
                          <a:effectLst/>
                          <a:latin typeface="Calibri"/>
                        </a:rPr>
                        <a:t>Year 11 mock exams </a:t>
                      </a:r>
                    </a:p>
                  </a:txBody>
                  <a:tcPr marL="66675" marR="6667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a:solidFill>
                        <a:srgbClr val="002060"/>
                      </a:solidFill>
                    </a:lnT>
                    <a:lnB w="12700" cap="flat" cmpd="sng" algn="ctr">
                      <a:solidFill>
                        <a:srgbClr val="00206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459668960"/>
                  </a:ext>
                </a:extLst>
              </a:tr>
              <a:tr h="581240">
                <a:tc>
                  <a:txBody>
                    <a:bodyPr/>
                    <a:lstStyle/>
                    <a:p>
                      <a:pPr lvl="0" algn="l">
                        <a:lnSpc>
                          <a:spcPts val="1200"/>
                        </a:lnSpc>
                        <a:buNone/>
                      </a:pPr>
                      <a:r>
                        <a:rPr lang="en-US" sz="2000" b="0" i="0" dirty="0">
                          <a:effectLst/>
                          <a:latin typeface="Calibri"/>
                        </a:rPr>
                        <a:t>Mon 9th February </a:t>
                      </a:r>
                    </a:p>
                  </a:txBody>
                  <a:tcPr marL="66674" marR="66674" anchor="ctr">
                    <a:lnL w="12700">
                      <a:solidFill>
                        <a:srgbClr val="002060"/>
                      </a:solidFill>
                    </a:lnL>
                    <a:lnR w="12700">
                      <a:solidFill>
                        <a:srgbClr val="002060"/>
                      </a:solidFill>
                    </a:lnR>
                    <a:lnT w="12700">
                      <a:solidFill>
                        <a:srgbClr val="002060"/>
                      </a:solidFill>
                    </a:lnT>
                    <a:lnB w="12700">
                      <a:solidFill>
                        <a:srgbClr val="002060"/>
                      </a:solidFill>
                    </a:lnB>
                    <a:solidFill>
                      <a:schemeClr val="bg1"/>
                    </a:solidFill>
                  </a:tcPr>
                </a:tc>
                <a:tc>
                  <a:txBody>
                    <a:bodyPr/>
                    <a:lstStyle/>
                    <a:p>
                      <a:pPr lvl="0" algn="l">
                        <a:lnSpc>
                          <a:spcPts val="1200"/>
                        </a:lnSpc>
                        <a:buNone/>
                      </a:pPr>
                      <a:r>
                        <a:rPr lang="en-US" sz="2000" b="0" i="0" u="none" strike="noStrike" noProof="0" dirty="0">
                          <a:solidFill>
                            <a:srgbClr val="000000"/>
                          </a:solidFill>
                          <a:effectLst/>
                          <a:latin typeface="Calibri"/>
                        </a:rPr>
                        <a:t>Year 11 Spring Term Progress check published </a:t>
                      </a:r>
                      <a:endParaRPr lang="en-US" sz="2000"/>
                    </a:p>
                  </a:txBody>
                  <a:tcPr marL="66674" marR="66674" anchor="ctr">
                    <a:lnL w="12700">
                      <a:solidFill>
                        <a:srgbClr val="002060"/>
                      </a:solidFill>
                    </a:lnL>
                    <a:lnR w="12700">
                      <a:solidFill>
                        <a:srgbClr val="002060"/>
                      </a:solidFill>
                    </a:lnR>
                    <a:lnT w="12700">
                      <a:solidFill>
                        <a:srgbClr val="002060"/>
                      </a:solidFill>
                    </a:lnT>
                    <a:lnB w="12700">
                      <a:solidFill>
                        <a:srgbClr val="002060"/>
                      </a:solidFill>
                    </a:lnB>
                    <a:solidFill>
                      <a:schemeClr val="bg1"/>
                    </a:solidFill>
                  </a:tcPr>
                </a:tc>
                <a:extLst>
                  <a:ext uri="{0D108BD9-81ED-4DB2-BD59-A6C34878D82A}">
                    <a16:rowId xmlns:a16="http://schemas.microsoft.com/office/drawing/2014/main" val="1559040153"/>
                  </a:ext>
                </a:extLst>
              </a:tr>
              <a:tr h="581240">
                <a:tc>
                  <a:txBody>
                    <a:bodyPr/>
                    <a:lstStyle/>
                    <a:p>
                      <a:pPr lvl="0" algn="l" rtl="0">
                        <a:lnSpc>
                          <a:spcPts val="1200"/>
                        </a:lnSpc>
                        <a:buNone/>
                      </a:pPr>
                      <a:r>
                        <a:rPr lang="en-US" sz="2000" b="0" i="0" dirty="0">
                          <a:effectLst/>
                          <a:latin typeface="Calibri"/>
                        </a:rPr>
                        <a:t>Fri 23</a:t>
                      </a:r>
                      <a:r>
                        <a:rPr lang="en-US" sz="1600" b="0" i="0" baseline="30000" dirty="0">
                          <a:effectLst/>
                          <a:latin typeface="Calibri"/>
                        </a:rPr>
                        <a:t>rd</a:t>
                      </a:r>
                      <a:r>
                        <a:rPr lang="en-US" sz="2000" b="0" i="0" dirty="0">
                          <a:effectLst/>
                          <a:latin typeface="Calibri"/>
                        </a:rPr>
                        <a:t> January  </a:t>
                      </a:r>
                    </a:p>
                  </a:txBody>
                  <a:tcPr marL="66675" marR="6667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bg1"/>
                    </a:solidFill>
                  </a:tcPr>
                </a:tc>
                <a:tc>
                  <a:txBody>
                    <a:bodyPr/>
                    <a:lstStyle/>
                    <a:p>
                      <a:pPr lvl="0" algn="l" rtl="0">
                        <a:lnSpc>
                          <a:spcPts val="1200"/>
                        </a:lnSpc>
                        <a:buNone/>
                      </a:pPr>
                      <a:r>
                        <a:rPr lang="en-US" sz="2000" b="0" i="0" dirty="0">
                          <a:effectLst/>
                          <a:latin typeface="Calibri"/>
                        </a:rPr>
                        <a:t>School Closed – Curriculum Day (invited students only in school) </a:t>
                      </a:r>
                    </a:p>
                  </a:txBody>
                  <a:tcPr marL="66675" marR="6667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099908456"/>
                  </a:ext>
                </a:extLst>
              </a:tr>
              <a:tr h="581240">
                <a:tc>
                  <a:txBody>
                    <a:bodyPr/>
                    <a:lstStyle/>
                    <a:p>
                      <a:pPr lvl="0" rtl="0">
                        <a:lnSpc>
                          <a:spcPts val="1200"/>
                        </a:lnSpc>
                        <a:buNone/>
                      </a:pPr>
                      <a:r>
                        <a:rPr lang="en-US" sz="2000" dirty="0">
                          <a:effectLst/>
                          <a:latin typeface="Calibri"/>
                        </a:rPr>
                        <a:t>Thurs 12</a:t>
                      </a:r>
                      <a:r>
                        <a:rPr lang="en-US" sz="1600" baseline="30000" dirty="0">
                          <a:effectLst/>
                          <a:latin typeface="Calibri"/>
                        </a:rPr>
                        <a:t>th </a:t>
                      </a:r>
                      <a:r>
                        <a:rPr lang="en-US" sz="2000" dirty="0">
                          <a:effectLst/>
                          <a:latin typeface="Calibri"/>
                        </a:rPr>
                        <a:t>February </a:t>
                      </a:r>
                    </a:p>
                  </a:txBody>
                  <a:tcPr marL="66675" marR="6667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bg1"/>
                    </a:solidFill>
                  </a:tcPr>
                </a:tc>
                <a:tc>
                  <a:txBody>
                    <a:bodyPr/>
                    <a:lstStyle/>
                    <a:p>
                      <a:pPr lvl="0" rtl="0">
                        <a:lnSpc>
                          <a:spcPts val="1200"/>
                        </a:lnSpc>
                        <a:buNone/>
                      </a:pPr>
                      <a:r>
                        <a:rPr lang="en-US" sz="2000" dirty="0">
                          <a:effectLst/>
                          <a:latin typeface="Calibri"/>
                        </a:rPr>
                        <a:t>Year 11 Parents Evening </a:t>
                      </a:r>
                    </a:p>
                  </a:txBody>
                  <a:tcPr marL="66675" marR="6667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866745685"/>
                  </a:ext>
                </a:extLst>
              </a:tr>
            </a:tbl>
          </a:graphicData>
        </a:graphic>
      </p:graphicFrame>
    </p:spTree>
    <p:extLst>
      <p:ext uri="{BB962C8B-B14F-4D97-AF65-F5344CB8AC3E}">
        <p14:creationId xmlns:p14="http://schemas.microsoft.com/office/powerpoint/2010/main" val="4168021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2C8F9A2F-6120-E23C-A76D-66297AE8972B}"/>
              </a:ext>
            </a:extLst>
          </p:cNvPr>
          <p:cNvGraphicFramePr>
            <a:graphicFrameLocks noGrp="1"/>
          </p:cNvGraphicFramePr>
          <p:nvPr>
            <p:ph idx="1"/>
            <p:extLst>
              <p:ext uri="{D42A27DB-BD31-4B8C-83A1-F6EECF244321}">
                <p14:modId xmlns:p14="http://schemas.microsoft.com/office/powerpoint/2010/main" val="741532689"/>
              </p:ext>
            </p:extLst>
          </p:nvPr>
        </p:nvGraphicFramePr>
        <p:xfrm>
          <a:off x="322881" y="284135"/>
          <a:ext cx="11414507" cy="5554083"/>
        </p:xfrm>
        <a:graphic>
          <a:graphicData uri="http://schemas.openxmlformats.org/drawingml/2006/table">
            <a:tbl>
              <a:tblPr bandRow="1">
                <a:tableStyleId>{5940675A-B579-460E-94D1-54222C63F5DA}</a:tableStyleId>
              </a:tblPr>
              <a:tblGrid>
                <a:gridCol w="2143139">
                  <a:extLst>
                    <a:ext uri="{9D8B030D-6E8A-4147-A177-3AD203B41FA5}">
                      <a16:colId xmlns:a16="http://schemas.microsoft.com/office/drawing/2014/main" val="2803345085"/>
                    </a:ext>
                  </a:extLst>
                </a:gridCol>
                <a:gridCol w="9271368">
                  <a:extLst>
                    <a:ext uri="{9D8B030D-6E8A-4147-A177-3AD203B41FA5}">
                      <a16:colId xmlns:a16="http://schemas.microsoft.com/office/drawing/2014/main" val="3149904881"/>
                    </a:ext>
                  </a:extLst>
                </a:gridCol>
              </a:tblGrid>
              <a:tr h="965927">
                <a:tc>
                  <a:txBody>
                    <a:bodyPr/>
                    <a:lstStyle/>
                    <a:p>
                      <a:pPr rtl="0" fontAlgn="base">
                        <a:lnSpc>
                          <a:spcPts val="885"/>
                        </a:lnSpc>
                        <a:buNone/>
                      </a:pPr>
                      <a:r>
                        <a:rPr lang="en-US" sz="2400" dirty="0">
                          <a:effectLst/>
                        </a:rPr>
                        <a:t>Mon 13</a:t>
                      </a:r>
                      <a:r>
                        <a:rPr lang="en-US" sz="1200" dirty="0">
                          <a:effectLst/>
                        </a:rPr>
                        <a:t>th</a:t>
                      </a:r>
                      <a:r>
                        <a:rPr lang="en-US" sz="2400" dirty="0">
                          <a:effectLst/>
                        </a:rPr>
                        <a:t> April </a:t>
                      </a:r>
                    </a:p>
                  </a:txBody>
                  <a:tcPr marL="49168" marR="49168" marT="33719" marB="33719" anchor="ctr">
                    <a:noFill/>
                  </a:tcPr>
                </a:tc>
                <a:tc>
                  <a:txBody>
                    <a:bodyPr/>
                    <a:lstStyle/>
                    <a:p>
                      <a:pPr rtl="0" fontAlgn="base">
                        <a:lnSpc>
                          <a:spcPct val="100000"/>
                        </a:lnSpc>
                        <a:buNone/>
                      </a:pPr>
                      <a:r>
                        <a:rPr lang="en-US" sz="2400" dirty="0">
                          <a:effectLst/>
                        </a:rPr>
                        <a:t>Year 11 public exams commence for selected subjects</a:t>
                      </a:r>
                    </a:p>
                  </a:txBody>
                  <a:tcPr marL="49168" marR="49168" marT="33719" marB="33719" anchor="ctr">
                    <a:noFill/>
                  </a:tcPr>
                </a:tc>
                <a:extLst>
                  <a:ext uri="{0D108BD9-81ED-4DB2-BD59-A6C34878D82A}">
                    <a16:rowId xmlns:a16="http://schemas.microsoft.com/office/drawing/2014/main" val="3089143292"/>
                  </a:ext>
                </a:extLst>
              </a:tr>
              <a:tr h="667626">
                <a:tc>
                  <a:txBody>
                    <a:bodyPr/>
                    <a:lstStyle/>
                    <a:p>
                      <a:pPr rtl="0" fontAlgn="base">
                        <a:lnSpc>
                          <a:spcPts val="885"/>
                        </a:lnSpc>
                        <a:buNone/>
                      </a:pPr>
                      <a:r>
                        <a:rPr lang="en-US" sz="2400" dirty="0">
                          <a:effectLst/>
                        </a:rPr>
                        <a:t>Thurs 7</a:t>
                      </a:r>
                      <a:r>
                        <a:rPr lang="en-US" sz="1200" dirty="0">
                          <a:effectLst/>
                        </a:rPr>
                        <a:t>th</a:t>
                      </a:r>
                      <a:r>
                        <a:rPr lang="en-US" sz="2400" dirty="0">
                          <a:effectLst/>
                        </a:rPr>
                        <a:t> May </a:t>
                      </a:r>
                    </a:p>
                  </a:txBody>
                  <a:tcPr marL="49168" marR="49168" marT="33719" marB="33719" anchor="ctr">
                    <a:solidFill>
                      <a:schemeClr val="accent2">
                        <a:lumMod val="20000"/>
                        <a:lumOff val="80000"/>
                      </a:schemeClr>
                    </a:solidFill>
                  </a:tcPr>
                </a:tc>
                <a:tc>
                  <a:txBody>
                    <a:bodyPr/>
                    <a:lstStyle/>
                    <a:p>
                      <a:pPr rtl="0" fontAlgn="base">
                        <a:lnSpc>
                          <a:spcPct val="100000"/>
                        </a:lnSpc>
                        <a:buNone/>
                      </a:pPr>
                      <a:r>
                        <a:rPr lang="en-US" sz="2400" dirty="0">
                          <a:effectLst/>
                        </a:rPr>
                        <a:t>Y11 in-school revision timetable begins </a:t>
                      </a:r>
                    </a:p>
                  </a:txBody>
                  <a:tcPr marL="49168" marR="49168" marT="33719" marB="33719" anchor="ctr">
                    <a:solidFill>
                      <a:schemeClr val="accent2">
                        <a:lumMod val="20000"/>
                        <a:lumOff val="80000"/>
                      </a:schemeClr>
                    </a:solidFill>
                  </a:tcPr>
                </a:tc>
                <a:extLst>
                  <a:ext uri="{0D108BD9-81ED-4DB2-BD59-A6C34878D82A}">
                    <a16:rowId xmlns:a16="http://schemas.microsoft.com/office/drawing/2014/main" val="2276643715"/>
                  </a:ext>
                </a:extLst>
              </a:tr>
              <a:tr h="965927">
                <a:tc>
                  <a:txBody>
                    <a:bodyPr/>
                    <a:lstStyle/>
                    <a:p>
                      <a:pPr rtl="0" fontAlgn="base">
                        <a:lnSpc>
                          <a:spcPts val="885"/>
                        </a:lnSpc>
                        <a:buNone/>
                      </a:pPr>
                      <a:r>
                        <a:rPr lang="en-US" sz="2400" dirty="0">
                          <a:effectLst/>
                        </a:rPr>
                        <a:t>Thurs 21</a:t>
                      </a:r>
                      <a:r>
                        <a:rPr lang="en-US" sz="1200" dirty="0">
                          <a:effectLst/>
                        </a:rPr>
                        <a:t>st</a:t>
                      </a:r>
                      <a:r>
                        <a:rPr lang="en-US" sz="2400" dirty="0">
                          <a:effectLst/>
                        </a:rPr>
                        <a:t> May </a:t>
                      </a:r>
                    </a:p>
                  </a:txBody>
                  <a:tcPr marL="49168" marR="49168" marT="33719" marB="33719" anchor="ctr">
                    <a:solidFill>
                      <a:schemeClr val="bg1"/>
                    </a:solidFill>
                  </a:tcPr>
                </a:tc>
                <a:tc>
                  <a:txBody>
                    <a:bodyPr/>
                    <a:lstStyle/>
                    <a:p>
                      <a:pPr rtl="0" fontAlgn="base">
                        <a:lnSpc>
                          <a:spcPct val="100000"/>
                        </a:lnSpc>
                        <a:buNone/>
                      </a:pPr>
                      <a:r>
                        <a:rPr lang="en-US" sz="2400" dirty="0">
                          <a:effectLst/>
                        </a:rPr>
                        <a:t>Y11 in school until approximately 11am. Study leave begins after the morning exam  </a:t>
                      </a:r>
                    </a:p>
                  </a:txBody>
                  <a:tcPr marL="49168" marR="49168" marT="33719" marB="33719" anchor="ctr">
                    <a:solidFill>
                      <a:schemeClr val="bg1"/>
                    </a:solidFill>
                  </a:tcPr>
                </a:tc>
                <a:extLst>
                  <a:ext uri="{0D108BD9-81ED-4DB2-BD59-A6C34878D82A}">
                    <a16:rowId xmlns:a16="http://schemas.microsoft.com/office/drawing/2014/main" val="3744086743"/>
                  </a:ext>
                </a:extLst>
              </a:tr>
              <a:tr h="1420484">
                <a:tc>
                  <a:txBody>
                    <a:bodyPr/>
                    <a:lstStyle/>
                    <a:p>
                      <a:pPr rtl="0" fontAlgn="base">
                        <a:lnSpc>
                          <a:spcPts val="885"/>
                        </a:lnSpc>
                        <a:buNone/>
                      </a:pPr>
                      <a:r>
                        <a:rPr lang="en-US" sz="2400" dirty="0">
                          <a:effectLst/>
                        </a:rPr>
                        <a:t>Thurs 18</a:t>
                      </a:r>
                      <a:r>
                        <a:rPr lang="en-US" sz="1200" dirty="0">
                          <a:effectLst/>
                        </a:rPr>
                        <a:t>th</a:t>
                      </a:r>
                      <a:r>
                        <a:rPr lang="en-US" sz="2400" dirty="0">
                          <a:effectLst/>
                        </a:rPr>
                        <a:t> June </a:t>
                      </a:r>
                    </a:p>
                  </a:txBody>
                  <a:tcPr marL="49168" marR="49168" marT="33719" marB="33719" anchor="ctr">
                    <a:solidFill>
                      <a:schemeClr val="accent2">
                        <a:lumMod val="20000"/>
                        <a:lumOff val="80000"/>
                      </a:schemeClr>
                    </a:solidFill>
                  </a:tcPr>
                </a:tc>
                <a:tc>
                  <a:txBody>
                    <a:bodyPr/>
                    <a:lstStyle/>
                    <a:p>
                      <a:pPr rtl="0" fontAlgn="base">
                        <a:lnSpc>
                          <a:spcPct val="100000"/>
                        </a:lnSpc>
                        <a:buNone/>
                      </a:pPr>
                      <a:r>
                        <a:rPr lang="en-US" sz="2400" dirty="0">
                          <a:effectLst/>
                        </a:rPr>
                        <a:t>Public exams scheduled to finish but students must be available for the exam contingency day on Wednesday 24</a:t>
                      </a:r>
                      <a:r>
                        <a:rPr lang="en-US" sz="1200" dirty="0">
                          <a:effectLst/>
                        </a:rPr>
                        <a:t>th</a:t>
                      </a:r>
                      <a:r>
                        <a:rPr lang="en-US" sz="2400" dirty="0">
                          <a:effectLst/>
                        </a:rPr>
                        <a:t> June  </a:t>
                      </a:r>
                      <a:br>
                        <a:rPr lang="en-US" sz="2400" dirty="0">
                          <a:effectLst/>
                        </a:rPr>
                      </a:br>
                      <a:r>
                        <a:rPr lang="en-US" sz="2400" dirty="0">
                          <a:effectLst/>
                        </a:rPr>
                        <a:t>Y11 Final Assembly at 11.15am </a:t>
                      </a:r>
                    </a:p>
                  </a:txBody>
                  <a:tcPr marL="49168" marR="49168" marT="33719" marB="33719" anchor="ctr">
                    <a:solidFill>
                      <a:schemeClr val="accent2">
                        <a:lumMod val="20000"/>
                        <a:lumOff val="80000"/>
                      </a:schemeClr>
                    </a:solidFill>
                  </a:tcPr>
                </a:tc>
                <a:extLst>
                  <a:ext uri="{0D108BD9-81ED-4DB2-BD59-A6C34878D82A}">
                    <a16:rowId xmlns:a16="http://schemas.microsoft.com/office/drawing/2014/main" val="3440469547"/>
                  </a:ext>
                </a:extLst>
              </a:tr>
              <a:tr h="667626">
                <a:tc>
                  <a:txBody>
                    <a:bodyPr/>
                    <a:lstStyle/>
                    <a:p>
                      <a:pPr rtl="0" fontAlgn="base">
                        <a:lnSpc>
                          <a:spcPts val="885"/>
                        </a:lnSpc>
                        <a:buNone/>
                      </a:pPr>
                      <a:r>
                        <a:rPr lang="en-US" sz="2400" dirty="0">
                          <a:effectLst/>
                        </a:rPr>
                        <a:t>Sat 27</a:t>
                      </a:r>
                      <a:r>
                        <a:rPr lang="en-US" sz="1200" dirty="0">
                          <a:effectLst/>
                        </a:rPr>
                        <a:t>th</a:t>
                      </a:r>
                      <a:r>
                        <a:rPr lang="en-US" sz="2400" dirty="0">
                          <a:effectLst/>
                        </a:rPr>
                        <a:t> June </a:t>
                      </a:r>
                    </a:p>
                  </a:txBody>
                  <a:tcPr marL="49168" marR="49168" marT="33719" marB="33719" anchor="ctr">
                    <a:solidFill>
                      <a:schemeClr val="bg1"/>
                    </a:solidFill>
                  </a:tcPr>
                </a:tc>
                <a:tc>
                  <a:txBody>
                    <a:bodyPr/>
                    <a:lstStyle/>
                    <a:p>
                      <a:pPr rtl="0" fontAlgn="base">
                        <a:lnSpc>
                          <a:spcPts val="885"/>
                        </a:lnSpc>
                        <a:buNone/>
                      </a:pPr>
                      <a:r>
                        <a:rPr lang="en-US" sz="2400" dirty="0">
                          <a:effectLst/>
                        </a:rPr>
                        <a:t>Y11 Prom </a:t>
                      </a:r>
                    </a:p>
                  </a:txBody>
                  <a:tcPr marL="49168" marR="49168" marT="33719" marB="33719" anchor="ctr">
                    <a:solidFill>
                      <a:schemeClr val="bg1"/>
                    </a:solidFill>
                  </a:tcPr>
                </a:tc>
                <a:extLst>
                  <a:ext uri="{0D108BD9-81ED-4DB2-BD59-A6C34878D82A}">
                    <a16:rowId xmlns:a16="http://schemas.microsoft.com/office/drawing/2014/main" val="2986649093"/>
                  </a:ext>
                </a:extLst>
              </a:tr>
              <a:tr h="866493">
                <a:tc>
                  <a:txBody>
                    <a:bodyPr/>
                    <a:lstStyle/>
                    <a:p>
                      <a:pPr rtl="0" fontAlgn="base">
                        <a:lnSpc>
                          <a:spcPct val="100000"/>
                        </a:lnSpc>
                        <a:buNone/>
                      </a:pPr>
                      <a:r>
                        <a:rPr lang="en-US" sz="2400" dirty="0">
                          <a:effectLst/>
                        </a:rPr>
                        <a:t>Mon 29</a:t>
                      </a:r>
                      <a:r>
                        <a:rPr lang="en-US" sz="1200" dirty="0">
                          <a:effectLst/>
                        </a:rPr>
                        <a:t>th</a:t>
                      </a:r>
                      <a:r>
                        <a:rPr lang="en-US" sz="2400" dirty="0">
                          <a:effectLst/>
                        </a:rPr>
                        <a:t> June – Thurs 2</a:t>
                      </a:r>
                      <a:r>
                        <a:rPr lang="en-US" sz="1200" dirty="0">
                          <a:effectLst/>
                        </a:rPr>
                        <a:t>nd</a:t>
                      </a:r>
                      <a:r>
                        <a:rPr lang="en-US" sz="2400" dirty="0">
                          <a:effectLst/>
                        </a:rPr>
                        <a:t> July  </a:t>
                      </a:r>
                    </a:p>
                  </a:txBody>
                  <a:tcPr marL="49168" marR="49168" marT="33719" marB="33719" anchor="ctr">
                    <a:solidFill>
                      <a:schemeClr val="bg1"/>
                    </a:solidFill>
                  </a:tcPr>
                </a:tc>
                <a:tc>
                  <a:txBody>
                    <a:bodyPr/>
                    <a:lstStyle/>
                    <a:p>
                      <a:pPr rtl="0" fontAlgn="base">
                        <a:lnSpc>
                          <a:spcPts val="885"/>
                        </a:lnSpc>
                        <a:buNone/>
                      </a:pPr>
                      <a:r>
                        <a:rPr lang="en-US" sz="2400" dirty="0">
                          <a:effectLst/>
                        </a:rPr>
                        <a:t>SWCHS Sixth Form Induction </a:t>
                      </a:r>
                    </a:p>
                  </a:txBody>
                  <a:tcPr marL="49168" marR="49168" marT="33719" marB="33719" anchor="ctr">
                    <a:solidFill>
                      <a:schemeClr val="bg1"/>
                    </a:solidFill>
                  </a:tcPr>
                </a:tc>
                <a:extLst>
                  <a:ext uri="{0D108BD9-81ED-4DB2-BD59-A6C34878D82A}">
                    <a16:rowId xmlns:a16="http://schemas.microsoft.com/office/drawing/2014/main" val="3645028771"/>
                  </a:ext>
                </a:extLst>
              </a:tr>
            </a:tbl>
          </a:graphicData>
        </a:graphic>
      </p:graphicFrame>
    </p:spTree>
    <p:extLst>
      <p:ext uri="{BB962C8B-B14F-4D97-AF65-F5344CB8AC3E}">
        <p14:creationId xmlns:p14="http://schemas.microsoft.com/office/powerpoint/2010/main" val="1250410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7F083-67A3-25F7-0565-14A0F6AE847B}"/>
              </a:ext>
            </a:extLst>
          </p:cNvPr>
          <p:cNvSpPr>
            <a:spLocks noGrp="1"/>
          </p:cNvSpPr>
          <p:nvPr>
            <p:ph type="title"/>
          </p:nvPr>
        </p:nvSpPr>
        <p:spPr>
          <a:xfrm>
            <a:off x="2368" y="-1922"/>
            <a:ext cx="10650244" cy="1132641"/>
          </a:xfrm>
        </p:spPr>
        <p:txBody>
          <a:bodyPr>
            <a:normAutofit/>
          </a:bodyPr>
          <a:lstStyle/>
          <a:p>
            <a:r>
              <a:rPr lang="en-GB" sz="6000" dirty="0">
                <a:solidFill>
                  <a:schemeClr val="tx1"/>
                </a:solidFill>
                <a:latin typeface="Cooper Black"/>
                <a:ea typeface="Calibri Light"/>
                <a:cs typeface="Calibri Light"/>
              </a:rPr>
              <a:t>Exams and Interventions </a:t>
            </a:r>
            <a:endParaRPr lang="en-GB">
              <a:solidFill>
                <a:schemeClr val="tx1"/>
              </a:solidFill>
              <a:latin typeface="Cooper Black"/>
            </a:endParaRPr>
          </a:p>
        </p:txBody>
      </p:sp>
      <p:sp>
        <p:nvSpPr>
          <p:cNvPr id="3" name="Content Placeholder 2">
            <a:extLst>
              <a:ext uri="{FF2B5EF4-FFF2-40B4-BE49-F238E27FC236}">
                <a16:creationId xmlns:a16="http://schemas.microsoft.com/office/drawing/2014/main" id="{26654000-5893-D4DE-3C78-0555B30A0323}"/>
              </a:ext>
            </a:extLst>
          </p:cNvPr>
          <p:cNvSpPr>
            <a:spLocks noGrp="1"/>
          </p:cNvSpPr>
          <p:nvPr>
            <p:ph idx="1"/>
          </p:nvPr>
        </p:nvSpPr>
        <p:spPr>
          <a:xfrm>
            <a:off x="268697" y="1313074"/>
            <a:ext cx="11345661" cy="5029495"/>
          </a:xfrm>
          <a:solidFill>
            <a:schemeClr val="bg1"/>
          </a:solidFill>
        </p:spPr>
        <p:txBody>
          <a:bodyPr vert="horz" lIns="0" tIns="45720" rIns="0" bIns="45720" rtlCol="0" anchor="t">
            <a:noAutofit/>
          </a:bodyPr>
          <a:lstStyle/>
          <a:p>
            <a:pPr>
              <a:buFont typeface="Arial"/>
              <a:buChar char="•"/>
            </a:pPr>
            <a:r>
              <a:rPr lang="en-GB" sz="2400" dirty="0">
                <a:solidFill>
                  <a:srgbClr val="000000"/>
                </a:solidFill>
                <a:latin typeface="Calibri"/>
                <a:ea typeface="Calibri"/>
                <a:cs typeface="Times"/>
              </a:rPr>
              <a:t>For each set of mock exams, students will be given information on what each mock will include and will be </a:t>
            </a:r>
            <a:r>
              <a:rPr lang="en-GB" sz="2400" b="1" dirty="0">
                <a:solidFill>
                  <a:srgbClr val="FF0000"/>
                </a:solidFill>
                <a:latin typeface="Calibri"/>
                <a:ea typeface="Calibri"/>
                <a:cs typeface="Times"/>
              </a:rPr>
              <a:t>set specific revision tasks.</a:t>
            </a:r>
            <a:endParaRPr lang="en-GB" sz="2400" dirty="0">
              <a:solidFill>
                <a:srgbClr val="404040"/>
              </a:solidFill>
              <a:latin typeface="Calibri"/>
              <a:ea typeface="Calibri"/>
              <a:cs typeface="Calibri" panose="020F0502020204030204"/>
            </a:endParaRPr>
          </a:p>
          <a:p>
            <a:pPr>
              <a:buFont typeface="Arial"/>
              <a:buChar char="•"/>
            </a:pPr>
            <a:r>
              <a:rPr lang="en-GB" sz="2400" dirty="0">
                <a:solidFill>
                  <a:srgbClr val="000000"/>
                </a:solidFill>
                <a:latin typeface="Calibri"/>
                <a:ea typeface="Calibri"/>
                <a:cs typeface="Times"/>
              </a:rPr>
              <a:t>This will include </a:t>
            </a:r>
            <a:r>
              <a:rPr lang="en-GB" sz="2400" b="1" dirty="0">
                <a:solidFill>
                  <a:srgbClr val="00B050"/>
                </a:solidFill>
                <a:latin typeface="Calibri"/>
                <a:ea typeface="Calibri"/>
                <a:cs typeface="Times"/>
              </a:rPr>
              <a:t>10 hours of tasks over the October half term</a:t>
            </a:r>
            <a:r>
              <a:rPr lang="en-GB" sz="2400" dirty="0">
                <a:solidFill>
                  <a:srgbClr val="000000"/>
                </a:solidFill>
                <a:latin typeface="Calibri"/>
                <a:ea typeface="Calibri"/>
                <a:cs typeface="Times"/>
              </a:rPr>
              <a:t> (in preparation for the November mocks), </a:t>
            </a:r>
            <a:r>
              <a:rPr lang="en-GB" sz="2400" b="1" dirty="0">
                <a:solidFill>
                  <a:srgbClr val="00B050"/>
                </a:solidFill>
                <a:latin typeface="Calibri"/>
                <a:ea typeface="Calibri"/>
                <a:cs typeface="Times"/>
              </a:rPr>
              <a:t>20 hours of tasks over the Christmas holiday</a:t>
            </a:r>
            <a:r>
              <a:rPr lang="en-GB" sz="2400" dirty="0">
                <a:solidFill>
                  <a:srgbClr val="000000"/>
                </a:solidFill>
                <a:latin typeface="Calibri"/>
                <a:ea typeface="Calibri"/>
                <a:cs typeface="Times"/>
              </a:rPr>
              <a:t> (in preparation for the January mocks), and </a:t>
            </a:r>
            <a:r>
              <a:rPr lang="en-GB" sz="2400" b="1" dirty="0">
                <a:solidFill>
                  <a:srgbClr val="00B050"/>
                </a:solidFill>
                <a:latin typeface="Calibri"/>
                <a:ea typeface="Calibri"/>
                <a:cs typeface="Times"/>
              </a:rPr>
              <a:t>30 hours of tasks over the Easter holiday</a:t>
            </a:r>
            <a:r>
              <a:rPr lang="en-GB" sz="2400" dirty="0">
                <a:solidFill>
                  <a:srgbClr val="000000"/>
                </a:solidFill>
                <a:latin typeface="Calibri"/>
                <a:ea typeface="Calibri"/>
                <a:cs typeface="Times"/>
              </a:rPr>
              <a:t> (in preparation for the summer exams). </a:t>
            </a:r>
            <a:endParaRPr lang="en-GB" sz="2400">
              <a:solidFill>
                <a:srgbClr val="404040"/>
              </a:solidFill>
              <a:latin typeface="Calibri"/>
              <a:ea typeface="Calibri"/>
              <a:cs typeface="Calibri" panose="020F0502020204030204"/>
            </a:endParaRPr>
          </a:p>
          <a:p>
            <a:pPr>
              <a:buFont typeface="Arial"/>
              <a:buChar char="•"/>
            </a:pPr>
            <a:r>
              <a:rPr lang="en-GB" sz="2400" dirty="0">
                <a:solidFill>
                  <a:srgbClr val="000000"/>
                </a:solidFill>
                <a:latin typeface="Calibri"/>
                <a:ea typeface="Calibri"/>
                <a:cs typeface="Times"/>
              </a:rPr>
              <a:t>Students will not be set any homework over the February half-term holiday as they will need a rest after the January mocks.</a:t>
            </a:r>
            <a:endParaRPr lang="en-GB" sz="2400">
              <a:latin typeface="Calibri"/>
              <a:ea typeface="Calibri"/>
              <a:cs typeface="Calibri" panose="020F0502020204030204"/>
            </a:endParaRPr>
          </a:p>
          <a:p>
            <a:pPr>
              <a:buFont typeface="Arial"/>
              <a:buChar char="•"/>
            </a:pPr>
            <a:r>
              <a:rPr lang="en-GB" sz="2400" dirty="0">
                <a:solidFill>
                  <a:srgbClr val="000000"/>
                </a:solidFill>
                <a:latin typeface="Calibri"/>
                <a:ea typeface="Calibri"/>
                <a:cs typeface="Times"/>
              </a:rPr>
              <a:t>All students will be given the resources and advice needed to do well in the exams. Some departments will also run targeted intervention sessions at lunchtime, afterschool, and on curriculum days. Given these are outside normal teaching hours, they will be by invitation only.</a:t>
            </a:r>
            <a:endParaRPr lang="en-GB" sz="2400" dirty="0">
              <a:latin typeface="Calibri"/>
              <a:ea typeface="Calibri"/>
              <a:cs typeface="Calibri"/>
            </a:endParaRPr>
          </a:p>
          <a:p>
            <a:pPr>
              <a:buFont typeface="Arial" panose="020F0502020204030204" pitchFamily="34" charset="0"/>
              <a:buChar char="•"/>
            </a:pPr>
            <a:endParaRPr lang="en-GB" dirty="0">
              <a:ea typeface="Calibri"/>
              <a:cs typeface="Calibri"/>
            </a:endParaRPr>
          </a:p>
        </p:txBody>
      </p:sp>
    </p:spTree>
    <p:extLst>
      <p:ext uri="{BB962C8B-B14F-4D97-AF65-F5344CB8AC3E}">
        <p14:creationId xmlns:p14="http://schemas.microsoft.com/office/powerpoint/2010/main" val="3220550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EA6C-E706-0171-C32B-09FF83B77595}"/>
              </a:ext>
            </a:extLst>
          </p:cNvPr>
          <p:cNvSpPr>
            <a:spLocks noGrp="1"/>
          </p:cNvSpPr>
          <p:nvPr>
            <p:ph type="ctrTitle"/>
          </p:nvPr>
        </p:nvSpPr>
        <p:spPr>
          <a:xfrm>
            <a:off x="144220" y="99447"/>
            <a:ext cx="12282406" cy="787400"/>
          </a:xfrm>
        </p:spPr>
        <p:txBody>
          <a:bodyPr>
            <a:noAutofit/>
          </a:bodyPr>
          <a:lstStyle/>
          <a:p>
            <a:r>
              <a:rPr lang="en-GB" sz="6000" dirty="0">
                <a:latin typeface="Cooper Black"/>
              </a:rPr>
              <a:t>Exam Access Arrangements</a:t>
            </a:r>
          </a:p>
        </p:txBody>
      </p:sp>
      <p:sp>
        <p:nvSpPr>
          <p:cNvPr id="5" name="TextBox 4">
            <a:extLst>
              <a:ext uri="{FF2B5EF4-FFF2-40B4-BE49-F238E27FC236}">
                <a16:creationId xmlns:a16="http://schemas.microsoft.com/office/drawing/2014/main" id="{C1544DEA-A669-F793-1A83-7F72B93FFDDB}"/>
              </a:ext>
            </a:extLst>
          </p:cNvPr>
          <p:cNvSpPr txBox="1"/>
          <p:nvPr/>
        </p:nvSpPr>
        <p:spPr>
          <a:xfrm>
            <a:off x="477863" y="1084883"/>
            <a:ext cx="11610812" cy="4893647"/>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a:t>
            </a:r>
            <a:r>
              <a:rPr lang="en-GB" sz="2400" dirty="0">
                <a:latin typeface="Aptos"/>
              </a:rPr>
              <a:t>Access arrangements allow students with specific needs, such as special educational needs or disabilities, to access an exam. They allow students to show what they know and can do </a:t>
            </a:r>
            <a:r>
              <a:rPr lang="en-GB" sz="2400" b="1" dirty="0">
                <a:latin typeface="Aptos"/>
              </a:rPr>
              <a:t>without</a:t>
            </a:r>
            <a:r>
              <a:rPr lang="en-GB" sz="2400" dirty="0">
                <a:latin typeface="Aptos"/>
              </a:rPr>
              <a:t> changing the demands of the exam.</a:t>
            </a:r>
            <a:endParaRPr lang="en-US" sz="2400">
              <a:ea typeface="Calibri"/>
              <a:cs typeface="Calibri"/>
            </a:endParaRPr>
          </a:p>
          <a:p>
            <a:endParaRPr lang="en-GB" sz="2400" dirty="0">
              <a:latin typeface="Aptos"/>
              <a:ea typeface="Calibri"/>
              <a:cs typeface="Arial"/>
            </a:endParaRPr>
          </a:p>
          <a:p>
            <a:r>
              <a:rPr lang="en-GB" sz="2400" dirty="0">
                <a:latin typeface="Arial"/>
                <a:ea typeface="Calibri"/>
                <a:cs typeface="Arial"/>
              </a:rPr>
              <a:t>•</a:t>
            </a:r>
            <a:r>
              <a:rPr lang="en-GB" sz="2400" dirty="0">
                <a:latin typeface="Aptos"/>
                <a:ea typeface="Calibri"/>
                <a:cs typeface="Calibri"/>
              </a:rPr>
              <a:t>They are to remove an insurmountable barrier and not to maximise potential.</a:t>
            </a:r>
            <a:endParaRPr lang="en-GB" sz="2400">
              <a:ea typeface="Calibri"/>
              <a:cs typeface="Calibri"/>
            </a:endParaRPr>
          </a:p>
          <a:p>
            <a:endParaRPr lang="en-GB" sz="2400" dirty="0">
              <a:latin typeface="Aptos"/>
              <a:ea typeface="Calibri"/>
              <a:cs typeface="Calibri"/>
            </a:endParaRPr>
          </a:p>
          <a:p>
            <a:r>
              <a:rPr lang="en-GB" sz="2400" dirty="0">
                <a:latin typeface="Arial"/>
                <a:ea typeface="Calibri"/>
                <a:cs typeface="Arial"/>
              </a:rPr>
              <a:t>•</a:t>
            </a:r>
            <a:r>
              <a:rPr lang="en-GB" sz="2400" dirty="0">
                <a:latin typeface="Aptos"/>
                <a:ea typeface="Calibri"/>
                <a:cs typeface="Calibri"/>
              </a:rPr>
              <a:t>Not </a:t>
            </a:r>
            <a:r>
              <a:rPr lang="en-GB" sz="2400" b="1" dirty="0">
                <a:latin typeface="Aptos"/>
                <a:ea typeface="Calibri"/>
                <a:cs typeface="Calibri"/>
              </a:rPr>
              <a:t>all</a:t>
            </a:r>
            <a:r>
              <a:rPr lang="en-GB" sz="2400" dirty="0">
                <a:latin typeface="Aptos"/>
                <a:ea typeface="Calibri"/>
                <a:cs typeface="Calibri"/>
              </a:rPr>
              <a:t> students with additional needs will require access arrangements. </a:t>
            </a:r>
            <a:r>
              <a:rPr lang="en-GB" sz="2400" b="1" dirty="0">
                <a:latin typeface="Aptos"/>
                <a:ea typeface="Calibri"/>
                <a:cs typeface="Calibri"/>
              </a:rPr>
              <a:t>Additional needs or a diagnosis alone do not entitle a student to access arrangements.</a:t>
            </a:r>
            <a:endParaRPr lang="en-GB" sz="2400" b="1">
              <a:ea typeface="Calibri"/>
              <a:cs typeface="Calibri"/>
            </a:endParaRPr>
          </a:p>
          <a:p>
            <a:endParaRPr lang="en-GB" sz="2400" dirty="0">
              <a:latin typeface="Aptos"/>
              <a:ea typeface="Calibri"/>
              <a:cs typeface="Calibri"/>
            </a:endParaRPr>
          </a:p>
          <a:p>
            <a:r>
              <a:rPr lang="en-GB" sz="2400" dirty="0">
                <a:latin typeface="Arial"/>
                <a:ea typeface="Calibri"/>
                <a:cs typeface="Arial"/>
              </a:rPr>
              <a:t>•</a:t>
            </a:r>
            <a:r>
              <a:rPr lang="en-GB" sz="2400" dirty="0">
                <a:latin typeface="Aptos"/>
                <a:ea typeface="Calibri"/>
                <a:cs typeface="Calibri"/>
              </a:rPr>
              <a:t>If an external assessor diagnoses a learning difficulty (for example, dyslexia or dyscalculia), the assessment can </a:t>
            </a:r>
            <a:r>
              <a:rPr lang="en-GB" sz="2400" b="1" dirty="0">
                <a:latin typeface="Aptos"/>
                <a:ea typeface="Calibri"/>
                <a:cs typeface="Calibri"/>
              </a:rPr>
              <a:t>only be used as evidence for access arrangements</a:t>
            </a:r>
            <a:r>
              <a:rPr lang="en-GB" sz="2400" dirty="0">
                <a:latin typeface="Aptos"/>
                <a:ea typeface="Calibri"/>
                <a:cs typeface="Calibri"/>
              </a:rPr>
              <a:t> if the assessor has liaised with the school or college and received the necessary access arrangements paperwork </a:t>
            </a:r>
            <a:r>
              <a:rPr lang="en-GB" sz="2400" b="1" dirty="0">
                <a:latin typeface="Aptos"/>
                <a:ea typeface="Calibri"/>
                <a:cs typeface="Calibri"/>
              </a:rPr>
              <a:t>in advance</a:t>
            </a:r>
            <a:r>
              <a:rPr lang="en-GB" sz="2400" dirty="0">
                <a:latin typeface="Aptos"/>
                <a:ea typeface="Calibri"/>
                <a:cs typeface="Calibri"/>
              </a:rPr>
              <a:t> of the assessment taking place. </a:t>
            </a:r>
            <a:endParaRPr lang="en-GB" sz="2400" dirty="0">
              <a:ea typeface="Calibri"/>
              <a:cs typeface="Calibri"/>
            </a:endParaRPr>
          </a:p>
        </p:txBody>
      </p:sp>
    </p:spTree>
    <p:extLst>
      <p:ext uri="{BB962C8B-B14F-4D97-AF65-F5344CB8AC3E}">
        <p14:creationId xmlns:p14="http://schemas.microsoft.com/office/powerpoint/2010/main" val="1743537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96636-CE83-CE5A-CBBD-B27C7CEB7130}"/>
              </a:ext>
            </a:extLst>
          </p:cNvPr>
          <p:cNvSpPr>
            <a:spLocks noGrp="1"/>
          </p:cNvSpPr>
          <p:nvPr>
            <p:ph type="title"/>
          </p:nvPr>
        </p:nvSpPr>
        <p:spPr>
          <a:xfrm>
            <a:off x="257789" y="92874"/>
            <a:ext cx="11776127" cy="1018097"/>
          </a:xfrm>
        </p:spPr>
        <p:txBody>
          <a:bodyPr>
            <a:normAutofit/>
          </a:bodyPr>
          <a:lstStyle/>
          <a:p>
            <a:r>
              <a:rPr lang="en-GB" sz="6000" dirty="0">
                <a:solidFill>
                  <a:srgbClr val="262626"/>
                </a:solidFill>
                <a:latin typeface="Cooper Black"/>
              </a:rPr>
              <a:t>Exam Access Arrangements</a:t>
            </a:r>
            <a:endParaRPr lang="en-US" dirty="0"/>
          </a:p>
        </p:txBody>
      </p:sp>
      <p:sp>
        <p:nvSpPr>
          <p:cNvPr id="4" name="TextBox 3">
            <a:extLst>
              <a:ext uri="{FF2B5EF4-FFF2-40B4-BE49-F238E27FC236}">
                <a16:creationId xmlns:a16="http://schemas.microsoft.com/office/drawing/2014/main" id="{0826C1E3-16C0-09EF-CC79-48DDA75D0043}"/>
              </a:ext>
            </a:extLst>
          </p:cNvPr>
          <p:cNvSpPr txBox="1"/>
          <p:nvPr/>
        </p:nvSpPr>
        <p:spPr>
          <a:xfrm>
            <a:off x="258305" y="1278610"/>
            <a:ext cx="11365423" cy="4770537"/>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Arial"/>
                <a:cs typeface="Arial"/>
              </a:rPr>
              <a:t>•</a:t>
            </a:r>
            <a:r>
              <a:rPr lang="en-GB" sz="2000" dirty="0">
                <a:latin typeface="Aptos"/>
              </a:rPr>
              <a:t>Specialists (for example, a medical consultant or a psychiatrist) are responsible for providing a formal diagnosis. They are </a:t>
            </a:r>
            <a:r>
              <a:rPr lang="en-GB" sz="2000" b="1" dirty="0">
                <a:latin typeface="Aptos"/>
              </a:rPr>
              <a:t>not</a:t>
            </a:r>
            <a:r>
              <a:rPr lang="en-GB" sz="2000" dirty="0">
                <a:latin typeface="Aptos"/>
              </a:rPr>
              <a:t> responsible for decisions about access arrangements.</a:t>
            </a:r>
            <a:endParaRPr lang="en-US" sz="2400" dirty="0"/>
          </a:p>
          <a:p>
            <a:endParaRPr lang="en-GB" sz="2000" dirty="0">
              <a:latin typeface="Aptos"/>
              <a:ea typeface="Calibri"/>
              <a:cs typeface="Arial"/>
            </a:endParaRPr>
          </a:p>
          <a:p>
            <a:r>
              <a:rPr lang="en-GB" sz="2000" dirty="0">
                <a:latin typeface="Arial"/>
                <a:ea typeface="Calibri"/>
                <a:cs typeface="Arial"/>
              </a:rPr>
              <a:t>•</a:t>
            </a:r>
            <a:r>
              <a:rPr lang="en-GB" sz="2000" dirty="0">
                <a:latin typeface="Aptos"/>
                <a:ea typeface="Calibri"/>
                <a:cs typeface="Calibri"/>
              </a:rPr>
              <a:t>The school or college must decide which access arrangements a student has for their exams. The SENCo and Exams Access Co-ordinator will work with teachers and the student to identify possible arrangements.</a:t>
            </a:r>
            <a:endParaRPr lang="en-GB" sz="2400" dirty="0"/>
          </a:p>
          <a:p>
            <a:endParaRPr lang="en-GB" sz="2000" dirty="0">
              <a:latin typeface="Aptos"/>
              <a:ea typeface="Calibri"/>
              <a:cs typeface="Calibri"/>
            </a:endParaRPr>
          </a:p>
          <a:p>
            <a:r>
              <a:rPr lang="en-GB" sz="2000" dirty="0">
                <a:latin typeface="Arial"/>
                <a:ea typeface="Calibri"/>
                <a:cs typeface="Arial"/>
              </a:rPr>
              <a:t>•</a:t>
            </a:r>
            <a:r>
              <a:rPr lang="en-GB" sz="2000" dirty="0">
                <a:latin typeface="Aptos"/>
                <a:ea typeface="Calibri"/>
                <a:cs typeface="Calibri"/>
              </a:rPr>
              <a:t>Teachers must give evidence to show that an access arrangement is needed. The school or college will record how effective the arrangement is in the classroom, in internal tests or in mock exams.</a:t>
            </a:r>
            <a:endParaRPr lang="en-GB" sz="2400" dirty="0"/>
          </a:p>
          <a:p>
            <a:endParaRPr lang="en-GB" sz="2000" dirty="0">
              <a:latin typeface="Aptos"/>
              <a:ea typeface="Calibri"/>
              <a:cs typeface="Calibri"/>
            </a:endParaRPr>
          </a:p>
          <a:p>
            <a:r>
              <a:rPr lang="en-GB" sz="2000" dirty="0">
                <a:latin typeface="Arial"/>
                <a:ea typeface="Calibri"/>
                <a:cs typeface="Arial"/>
              </a:rPr>
              <a:t>•</a:t>
            </a:r>
            <a:r>
              <a:rPr lang="en-GB" sz="2000" dirty="0">
                <a:latin typeface="Aptos"/>
                <a:ea typeface="Calibri"/>
                <a:cs typeface="Calibri"/>
              </a:rPr>
              <a:t>The school or college will apply for some arrangements once the necessary evidence is in place.</a:t>
            </a:r>
            <a:endParaRPr lang="en-GB" sz="2400" dirty="0"/>
          </a:p>
          <a:p>
            <a:endParaRPr lang="en-GB" sz="2000" dirty="0">
              <a:latin typeface="Aptos"/>
              <a:ea typeface="Calibri"/>
              <a:cs typeface="Calibri"/>
            </a:endParaRPr>
          </a:p>
          <a:p>
            <a:r>
              <a:rPr lang="en-GB" sz="2000" dirty="0">
                <a:latin typeface="Arial"/>
                <a:ea typeface="Calibri"/>
                <a:cs typeface="Arial"/>
              </a:rPr>
              <a:t>•</a:t>
            </a:r>
            <a:r>
              <a:rPr lang="en-GB" sz="2000" dirty="0">
                <a:latin typeface="Aptos"/>
                <a:ea typeface="Calibri"/>
                <a:cs typeface="Calibri"/>
              </a:rPr>
              <a:t>Schools and colleges </a:t>
            </a:r>
            <a:r>
              <a:rPr lang="en-GB" sz="2000" b="1" dirty="0">
                <a:latin typeface="Aptos"/>
                <a:ea typeface="Calibri"/>
                <a:cs typeface="Calibri"/>
              </a:rPr>
              <a:t>must</a:t>
            </a:r>
            <a:r>
              <a:rPr lang="en-GB" sz="2000" dirty="0">
                <a:latin typeface="Aptos"/>
                <a:ea typeface="Calibri"/>
                <a:cs typeface="Calibri"/>
              </a:rPr>
              <a:t> follow the rules set by JCQ. They are inspected every year and if they are found to be breaking the rules, this will be malpractice.</a:t>
            </a:r>
            <a:endParaRPr lang="en-GB" sz="2400" dirty="0"/>
          </a:p>
          <a:p>
            <a:pPr algn="l"/>
            <a:endParaRPr lang="en-GB" sz="2400" dirty="0">
              <a:latin typeface="Calibri" panose="020F0502020204030204"/>
              <a:ea typeface="Calibri"/>
              <a:cs typeface="Calibri"/>
            </a:endParaRPr>
          </a:p>
        </p:txBody>
      </p:sp>
    </p:spTree>
    <p:extLst>
      <p:ext uri="{BB962C8B-B14F-4D97-AF65-F5344CB8AC3E}">
        <p14:creationId xmlns:p14="http://schemas.microsoft.com/office/powerpoint/2010/main" val="1859258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F1BB7-545B-B02A-858F-4149C513E564}"/>
              </a:ext>
            </a:extLst>
          </p:cNvPr>
          <p:cNvSpPr>
            <a:spLocks noGrp="1"/>
          </p:cNvSpPr>
          <p:nvPr>
            <p:ph type="title"/>
          </p:nvPr>
        </p:nvSpPr>
        <p:spPr>
          <a:xfrm>
            <a:off x="1097280" y="286603"/>
            <a:ext cx="10058400" cy="1450757"/>
          </a:xfrm>
        </p:spPr>
        <p:txBody>
          <a:bodyPr>
            <a:normAutofit/>
          </a:bodyPr>
          <a:lstStyle/>
          <a:p>
            <a:r>
              <a:rPr lang="en-GB" sz="6600" dirty="0">
                <a:solidFill>
                  <a:schemeClr val="tx1"/>
                </a:solidFill>
                <a:latin typeface="Cooper Black"/>
              </a:rPr>
              <a:t>Homework </a:t>
            </a:r>
          </a:p>
        </p:txBody>
      </p:sp>
      <p:sp>
        <p:nvSpPr>
          <p:cNvPr id="3" name="Content Placeholder 2">
            <a:extLst>
              <a:ext uri="{FF2B5EF4-FFF2-40B4-BE49-F238E27FC236}">
                <a16:creationId xmlns:a16="http://schemas.microsoft.com/office/drawing/2014/main" id="{D331DF0A-71D0-1F64-305C-F964E24A0785}"/>
              </a:ext>
            </a:extLst>
          </p:cNvPr>
          <p:cNvSpPr>
            <a:spLocks noGrp="1"/>
          </p:cNvSpPr>
          <p:nvPr>
            <p:ph idx="1"/>
          </p:nvPr>
        </p:nvSpPr>
        <p:spPr>
          <a:xfrm>
            <a:off x="357474" y="1897520"/>
            <a:ext cx="7239180" cy="4267496"/>
          </a:xfrm>
        </p:spPr>
        <p:txBody>
          <a:bodyPr vert="horz" lIns="0" tIns="45720" rIns="0" bIns="45720" rtlCol="0" anchor="t">
            <a:normAutofit fontScale="92500" lnSpcReduction="10000"/>
          </a:bodyPr>
          <a:lstStyle/>
          <a:p>
            <a:pPr>
              <a:buFont typeface="Arial" panose="020F0502020204030204" pitchFamily="34" charset="0"/>
              <a:buChar char="•"/>
            </a:pPr>
            <a:r>
              <a:rPr lang="en-GB" sz="2400" dirty="0"/>
              <a:t>Year 11 students should be spending in the region of </a:t>
            </a:r>
            <a:r>
              <a:rPr lang="en-GB" sz="2400" b="1" dirty="0">
                <a:solidFill>
                  <a:srgbClr val="FF0000"/>
                </a:solidFill>
              </a:rPr>
              <a:t>12-16 hours</a:t>
            </a:r>
            <a:r>
              <a:rPr lang="en-GB" sz="2400" b="1" dirty="0"/>
              <a:t> </a:t>
            </a:r>
            <a:r>
              <a:rPr lang="en-GB" sz="2400" dirty="0"/>
              <a:t>per fortnight working on homework tasks.</a:t>
            </a:r>
            <a:endParaRPr lang="en-US" sz="2400" dirty="0">
              <a:ea typeface="Calibri" panose="020F0502020204030204"/>
              <a:cs typeface="Calibri" panose="020F0502020204030204"/>
            </a:endParaRPr>
          </a:p>
          <a:p>
            <a:pPr lvl="0">
              <a:buFont typeface="Arial" panose="020B0604020202020204" pitchFamily="34" charset="0"/>
              <a:buChar char="•"/>
            </a:pPr>
            <a:r>
              <a:rPr lang="en-GB" sz="2400" dirty="0"/>
              <a:t>At certain times (e.g. when preparing for an assessment) a longer piece may be set.</a:t>
            </a:r>
            <a:endParaRPr lang="en-GB" sz="2400" dirty="0">
              <a:ea typeface="Calibri"/>
              <a:cs typeface="Calibri"/>
            </a:endParaRPr>
          </a:p>
          <a:p>
            <a:pPr lvl="0">
              <a:buFont typeface="Arial" panose="020B0604020202020204" pitchFamily="34" charset="0"/>
              <a:buChar char="•"/>
            </a:pPr>
            <a:r>
              <a:rPr lang="en-GB" sz="2400" dirty="0"/>
              <a:t>Students will need to spend more time working at home before exams, controlled assessments, etc.</a:t>
            </a:r>
            <a:endParaRPr lang="en-GB" sz="2400" dirty="0">
              <a:ea typeface="Calibri" panose="020F0502020204030204"/>
              <a:cs typeface="Calibri" panose="020F0502020204030204"/>
            </a:endParaRPr>
          </a:p>
          <a:p>
            <a:pPr lvl="0">
              <a:buFont typeface="Arial" panose="020B0604020202020204" pitchFamily="34" charset="0"/>
              <a:buChar char="•"/>
            </a:pPr>
            <a:r>
              <a:rPr lang="en-GB" sz="2400" dirty="0"/>
              <a:t>If problems arise with several pieces due at the same time, students should speak to their subject teacher </a:t>
            </a:r>
            <a:r>
              <a:rPr lang="en-GB" sz="2400" b="1" dirty="0"/>
              <a:t>before the deadline</a:t>
            </a:r>
            <a:r>
              <a:rPr lang="en-GB" sz="2400" dirty="0"/>
              <a:t>.  </a:t>
            </a:r>
            <a:endParaRPr lang="en-GB" sz="2400" dirty="0">
              <a:ea typeface="Calibri" panose="020F0502020204030204"/>
              <a:cs typeface="Calibri" panose="020F0502020204030204"/>
            </a:endParaRPr>
          </a:p>
          <a:p>
            <a:pPr lvl="0">
              <a:buFont typeface="Arial" panose="020B0604020202020204" pitchFamily="34" charset="0"/>
              <a:buChar char="•"/>
            </a:pPr>
            <a:r>
              <a:rPr lang="en-GB" sz="2400" dirty="0"/>
              <a:t>The Learning Centre is open every day before school, at breaks and lunch and afterschool for students to complete homework/revision in a quiet supported environment </a:t>
            </a:r>
            <a:endParaRPr lang="en-GB" sz="2400" dirty="0">
              <a:ea typeface="Calibri" panose="020F0502020204030204"/>
              <a:cs typeface="Calibri" panose="020F0502020204030204"/>
            </a:endParaRPr>
          </a:p>
          <a:p>
            <a:pPr>
              <a:buFont typeface="Arial" panose="020F0502020204030204" pitchFamily="34" charset="0"/>
              <a:buChar char="•"/>
            </a:pPr>
            <a:endParaRPr lang="en-GB" sz="2400">
              <a:ea typeface="Calibri" panose="020F0502020204030204"/>
              <a:cs typeface="Calibri" panose="020F0502020204030204"/>
            </a:endParaRPr>
          </a:p>
        </p:txBody>
      </p:sp>
      <p:pic>
        <p:nvPicPr>
          <p:cNvPr id="4" name="Picture 3" descr="Saffron Walden County High School on X ...">
            <a:extLst>
              <a:ext uri="{FF2B5EF4-FFF2-40B4-BE49-F238E27FC236}">
                <a16:creationId xmlns:a16="http://schemas.microsoft.com/office/drawing/2014/main" id="{FAF9DDDE-82F6-A3BB-8323-F3FF20BB883E}"/>
              </a:ext>
            </a:extLst>
          </p:cNvPr>
          <p:cNvPicPr>
            <a:picLocks noChangeAspect="1"/>
          </p:cNvPicPr>
          <p:nvPr/>
        </p:nvPicPr>
        <p:blipFill>
          <a:blip r:embed="rId3"/>
          <a:srcRect l="12817" r="19529" b="1"/>
          <a:stretch>
            <a:fillRect/>
          </a:stretch>
        </p:blipFill>
        <p:spPr>
          <a:xfrm>
            <a:off x="8020570" y="1916318"/>
            <a:ext cx="3135109" cy="3471012"/>
          </a:xfrm>
          <a:prstGeom prst="rect">
            <a:avLst/>
          </a:prstGeom>
        </p:spPr>
      </p:pic>
    </p:spTree>
    <p:extLst>
      <p:ext uri="{BB962C8B-B14F-4D97-AF65-F5344CB8AC3E}">
        <p14:creationId xmlns:p14="http://schemas.microsoft.com/office/powerpoint/2010/main" val="3768215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ADC22-40BB-478B-9A06-BF61288DF04A}"/>
              </a:ext>
            </a:extLst>
          </p:cNvPr>
          <p:cNvSpPr>
            <a:spLocks noGrp="1"/>
          </p:cNvSpPr>
          <p:nvPr>
            <p:ph type="title"/>
          </p:nvPr>
        </p:nvSpPr>
        <p:spPr>
          <a:xfrm>
            <a:off x="179921" y="-334834"/>
            <a:ext cx="10058400" cy="1450757"/>
          </a:xfrm>
        </p:spPr>
        <p:txBody>
          <a:bodyPr>
            <a:normAutofit/>
          </a:bodyPr>
          <a:lstStyle/>
          <a:p>
            <a:r>
              <a:rPr lang="en-GB" sz="6000" b="1" dirty="0">
                <a:solidFill>
                  <a:schemeClr val="tx1"/>
                </a:solidFill>
                <a:latin typeface="Cooper Black"/>
              </a:rPr>
              <a:t>Part time jobs </a:t>
            </a:r>
          </a:p>
        </p:txBody>
      </p:sp>
      <p:sp>
        <p:nvSpPr>
          <p:cNvPr id="3" name="Content Placeholder 2">
            <a:extLst>
              <a:ext uri="{FF2B5EF4-FFF2-40B4-BE49-F238E27FC236}">
                <a16:creationId xmlns:a16="http://schemas.microsoft.com/office/drawing/2014/main" id="{AC4C518A-3C2A-C5F3-3C3C-666DAE2687A2}"/>
              </a:ext>
            </a:extLst>
          </p:cNvPr>
          <p:cNvSpPr>
            <a:spLocks noGrp="1"/>
          </p:cNvSpPr>
          <p:nvPr>
            <p:ph idx="1"/>
          </p:nvPr>
        </p:nvSpPr>
        <p:spPr>
          <a:xfrm>
            <a:off x="436198" y="1372258"/>
            <a:ext cx="11370511" cy="4671702"/>
          </a:xfrm>
          <a:solidFill>
            <a:schemeClr val="bg1"/>
          </a:solidFill>
        </p:spPr>
        <p:txBody>
          <a:bodyPr vert="horz" lIns="0" tIns="45720" rIns="0" bIns="45720" rtlCol="0" anchor="t">
            <a:normAutofit/>
          </a:bodyPr>
          <a:lstStyle/>
          <a:p>
            <a:r>
              <a:rPr lang="en-GB" sz="2800" dirty="0"/>
              <a:t>Whilst we are fully supportive of student having part time jobs in Year 11, this shouldn’t affect their ability to complete homework or revision effectively. We would encourage students cutting back hours during the exam period.  </a:t>
            </a:r>
          </a:p>
          <a:p>
            <a:r>
              <a:rPr lang="en-GB" sz="2800" dirty="0"/>
              <a:t>Please be aware that according to Essex County Council, young people aged 15 to 16 years old can work a maximum of:</a:t>
            </a:r>
            <a:endParaRPr lang="en-GB" sz="3200">
              <a:ea typeface="Calibri" panose="020F0502020204030204"/>
              <a:cs typeface="Calibri" panose="020F0502020204030204"/>
            </a:endParaRPr>
          </a:p>
          <a:p>
            <a:pPr>
              <a:buFont typeface="Arial" panose="020B0604020202020204" pitchFamily="34" charset="0"/>
              <a:buChar char="•"/>
            </a:pPr>
            <a:r>
              <a:rPr lang="en-GB" sz="2800" dirty="0"/>
              <a:t>12 hours a week during school term</a:t>
            </a:r>
          </a:p>
          <a:p>
            <a:pPr>
              <a:buFont typeface="Arial" panose="020B0604020202020204" pitchFamily="34" charset="0"/>
              <a:buChar char="•"/>
            </a:pPr>
            <a:r>
              <a:rPr lang="en-GB" sz="2800" dirty="0"/>
              <a:t>35 hours a week during school holidays</a:t>
            </a:r>
          </a:p>
          <a:p>
            <a:pPr>
              <a:buFont typeface="Arial" panose="020B0604020202020204" pitchFamily="34" charset="0"/>
              <a:buChar char="•"/>
            </a:pPr>
            <a:r>
              <a:rPr lang="en-GB" sz="2800" dirty="0"/>
              <a:t>They can work between 7am and 7pm and can't work longer than 4 hours. </a:t>
            </a:r>
          </a:p>
          <a:p>
            <a:pPr>
              <a:buFont typeface="Arial" panose="020B0604020202020204" pitchFamily="34" charset="0"/>
              <a:buChar char="•"/>
            </a:pPr>
            <a:r>
              <a:rPr lang="en-GB" sz="2800" dirty="0"/>
              <a:t>They must have a 1-hour break after working 4 hours.</a:t>
            </a:r>
            <a:endParaRPr lang="en-GB" sz="2800"/>
          </a:p>
          <a:p>
            <a:endParaRPr lang="en-GB" sz="2800" dirty="0"/>
          </a:p>
        </p:txBody>
      </p:sp>
    </p:spTree>
    <p:extLst>
      <p:ext uri="{BB962C8B-B14F-4D97-AF65-F5344CB8AC3E}">
        <p14:creationId xmlns:p14="http://schemas.microsoft.com/office/powerpoint/2010/main" val="2026942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977" y="644182"/>
            <a:ext cx="3847896" cy="756320"/>
          </a:xfrm>
        </p:spPr>
        <p:txBody>
          <a:bodyPr vert="horz" lIns="91440" tIns="45720" rIns="91440" bIns="45720" rtlCol="0" anchor="b" anchorCtr="0">
            <a:noAutofit/>
          </a:bodyPr>
          <a:lstStyle/>
          <a:p>
            <a:pPr algn="ctr"/>
            <a:r>
              <a:rPr lang="en-GB" b="1" dirty="0">
                <a:solidFill>
                  <a:schemeClr val="tx1"/>
                </a:solidFill>
                <a:latin typeface="Cooper Black"/>
                <a:ea typeface="Calibri"/>
                <a:cs typeface="Calibri"/>
              </a:rPr>
              <a:t>Attendance  </a:t>
            </a:r>
            <a:endParaRPr lang="en-US" sz="5400" b="1" dirty="0">
              <a:solidFill>
                <a:schemeClr val="tx1"/>
              </a:solidFill>
              <a:latin typeface="Cooper Black"/>
              <a:ea typeface="Calibri"/>
              <a:cs typeface="Calibri"/>
            </a:endParaRPr>
          </a:p>
        </p:txBody>
      </p:sp>
      <p:sp>
        <p:nvSpPr>
          <p:cNvPr id="3" name="Content Placeholder 2"/>
          <p:cNvSpPr>
            <a:spLocks noGrp="1"/>
          </p:cNvSpPr>
          <p:nvPr>
            <p:ph sz="quarter" idx="1"/>
          </p:nvPr>
        </p:nvSpPr>
        <p:spPr>
          <a:xfrm>
            <a:off x="1980112" y="1402080"/>
            <a:ext cx="8075240" cy="4442048"/>
          </a:xfrm>
        </p:spPr>
        <p:txBody>
          <a:bodyPr vert="horz" lIns="91440" tIns="45720" rIns="91440" bIns="45720" rtlCol="0" anchor="t">
            <a:noAutofit/>
          </a:bodyPr>
          <a:lstStyle/>
          <a:p>
            <a:pPr marL="0" indent="0">
              <a:buNone/>
            </a:pPr>
            <a:endParaRPr lang="en-GB" dirty="0">
              <a:latin typeface="Arial" panose="020B0604020202020204" pitchFamily="34" charset="0"/>
              <a:cs typeface="Arial" panose="020B0604020202020204" pitchFamily="34" charset="0"/>
            </a:endParaRPr>
          </a:p>
          <a:p>
            <a:endParaRPr lang="en-GB" dirty="0">
              <a:latin typeface="Arial"/>
              <a:cs typeface="Arial"/>
            </a:endParaRPr>
          </a:p>
          <a:p>
            <a:pPr marL="0" indent="0">
              <a:buNone/>
            </a:pPr>
            <a:endParaRPr lang="en-GB" sz="2400" dirty="0">
              <a:latin typeface="Arial" panose="020B0604020202020204" pitchFamily="34" charset="0"/>
              <a:cs typeface="Arial" panose="020B0604020202020204" pitchFamily="34" charset="0"/>
            </a:endParaRPr>
          </a:p>
        </p:txBody>
      </p:sp>
      <p:pic>
        <p:nvPicPr>
          <p:cNvPr id="5" name="Content Placeholder 8">
            <a:extLst>
              <a:ext uri="{FF2B5EF4-FFF2-40B4-BE49-F238E27FC236}">
                <a16:creationId xmlns:a16="http://schemas.microsoft.com/office/drawing/2014/main" id="{6335D463-38E8-F1E5-AF7F-DEFA5872DDA3}"/>
              </a:ext>
            </a:extLst>
          </p:cNvPr>
          <p:cNvPicPr>
            <a:picLocks noChangeAspect="1"/>
          </p:cNvPicPr>
          <p:nvPr/>
        </p:nvPicPr>
        <p:blipFill>
          <a:blip r:embed="rId3"/>
          <a:stretch>
            <a:fillRect/>
          </a:stretch>
        </p:blipFill>
        <p:spPr>
          <a:xfrm>
            <a:off x="3156" y="2391313"/>
            <a:ext cx="12232352" cy="3687752"/>
          </a:xfrm>
          <a:prstGeom prst="rect">
            <a:avLst/>
          </a:prstGeom>
        </p:spPr>
      </p:pic>
      <p:sp>
        <p:nvSpPr>
          <p:cNvPr id="7" name="TextBox 6">
            <a:extLst>
              <a:ext uri="{FF2B5EF4-FFF2-40B4-BE49-F238E27FC236}">
                <a16:creationId xmlns:a16="http://schemas.microsoft.com/office/drawing/2014/main" id="{CACA48BF-21DA-74F1-A3A8-C9AAD0E6010A}"/>
              </a:ext>
            </a:extLst>
          </p:cNvPr>
          <p:cNvSpPr txBox="1"/>
          <p:nvPr/>
        </p:nvSpPr>
        <p:spPr>
          <a:xfrm>
            <a:off x="132301" y="806288"/>
            <a:ext cx="11590535" cy="1384995"/>
          </a:xfrm>
          <a:prstGeom prst="rect">
            <a:avLst/>
          </a:prstGeom>
          <a:solidFill>
            <a:schemeClr val="bg1"/>
          </a:solidFill>
        </p:spPr>
        <p:txBody>
          <a:bodyPr wrap="square" lIns="91440" tIns="45720" rIns="91440" bIns="45720" rtlCol="0" anchor="t">
            <a:spAutoFit/>
          </a:bodyPr>
          <a:lstStyle/>
          <a:p>
            <a:pPr algn="ctr"/>
            <a:r>
              <a:rPr lang="en-GB" sz="2800" dirty="0">
                <a:latin typeface="Calibri"/>
                <a:ea typeface="Calibri"/>
                <a:cs typeface="Times"/>
              </a:rPr>
              <a:t>Having a high attendance will be even more vital than ever over the next year. </a:t>
            </a:r>
            <a:r>
              <a:rPr lang="en-GB" sz="2800" dirty="0">
                <a:latin typeface="Calibri"/>
                <a:ea typeface="Calibri"/>
                <a:cs typeface="Calibri"/>
              </a:rPr>
              <a:t>Your child needs to aim for </a:t>
            </a:r>
            <a:r>
              <a:rPr lang="en-GB" sz="2800" dirty="0">
                <a:solidFill>
                  <a:srgbClr val="000000"/>
                </a:solidFill>
                <a:latin typeface="Calibri"/>
                <a:ea typeface="Calibri"/>
                <a:cs typeface="Calibri"/>
              </a:rPr>
              <a:t>at least </a:t>
            </a:r>
            <a:r>
              <a:rPr lang="en-GB" sz="2800" b="1" dirty="0">
                <a:solidFill>
                  <a:srgbClr val="00B050"/>
                </a:solidFill>
                <a:latin typeface="Calibri"/>
                <a:ea typeface="Calibri"/>
                <a:cs typeface="Calibri"/>
              </a:rPr>
              <a:t>96%</a:t>
            </a:r>
            <a:r>
              <a:rPr lang="en-GB" sz="2800" dirty="0">
                <a:solidFill>
                  <a:srgbClr val="00B050"/>
                </a:solidFill>
                <a:latin typeface="Calibri"/>
                <a:ea typeface="Calibri"/>
                <a:cs typeface="Calibri"/>
              </a:rPr>
              <a:t> </a:t>
            </a:r>
            <a:r>
              <a:rPr lang="en-GB" sz="2800" dirty="0">
                <a:latin typeface="Calibri"/>
                <a:ea typeface="Calibri"/>
                <a:cs typeface="Calibri"/>
              </a:rPr>
              <a:t>attendance! This will ensure that they make the progress they need! </a:t>
            </a:r>
            <a:endParaRPr lang="en-US" sz="2800">
              <a:latin typeface="Calibri"/>
              <a:ea typeface="Calibri"/>
              <a:cs typeface="Calibri"/>
            </a:endParaRPr>
          </a:p>
        </p:txBody>
      </p:sp>
    </p:spTree>
    <p:extLst>
      <p:ext uri="{BB962C8B-B14F-4D97-AF65-F5344CB8AC3E}">
        <p14:creationId xmlns:p14="http://schemas.microsoft.com/office/powerpoint/2010/main" val="2608637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FE2D46-9582-0D81-DE4E-977F73C02DFA}"/>
              </a:ext>
            </a:extLst>
          </p:cNvPr>
          <p:cNvPicPr>
            <a:picLocks noChangeAspect="1"/>
          </p:cNvPicPr>
          <p:nvPr/>
        </p:nvPicPr>
        <p:blipFill>
          <a:blip r:embed="rId3"/>
          <a:stretch>
            <a:fillRect/>
          </a:stretch>
        </p:blipFill>
        <p:spPr>
          <a:xfrm>
            <a:off x="117557" y="399195"/>
            <a:ext cx="12081063" cy="5691851"/>
          </a:xfrm>
          <a:prstGeom prst="rect">
            <a:avLst/>
          </a:prstGeom>
        </p:spPr>
      </p:pic>
    </p:spTree>
    <p:extLst>
      <p:ext uri="{BB962C8B-B14F-4D97-AF65-F5344CB8AC3E}">
        <p14:creationId xmlns:p14="http://schemas.microsoft.com/office/powerpoint/2010/main" val="2292095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3C70A-28C0-6580-9480-B74E344FF135}"/>
              </a:ext>
            </a:extLst>
          </p:cNvPr>
          <p:cNvSpPr>
            <a:spLocks noGrp="1"/>
          </p:cNvSpPr>
          <p:nvPr>
            <p:ph type="ctrTitle"/>
          </p:nvPr>
        </p:nvSpPr>
        <p:spPr>
          <a:xfrm>
            <a:off x="816077" y="1223831"/>
            <a:ext cx="10911840" cy="4911344"/>
          </a:xfrm>
          <a:solidFill>
            <a:schemeClr val="bg1"/>
          </a:solidFill>
        </p:spPr>
        <p:txBody>
          <a:bodyPr>
            <a:noAutofit/>
          </a:bodyPr>
          <a:lstStyle/>
          <a:p>
            <a:r>
              <a:rPr lang="en-GB" sz="3600" dirty="0">
                <a:solidFill>
                  <a:srgbClr val="000000"/>
                </a:solidFill>
                <a:latin typeface="Calibri"/>
                <a:ea typeface="Calibri"/>
                <a:cs typeface="Times"/>
              </a:rPr>
              <a:t>We appreciate that absence is at times unavoidable due to illness, but request that parents ensure that it is kept to the absolute minimum and that they always </a:t>
            </a:r>
            <a:r>
              <a:rPr lang="en-GB" sz="3600" dirty="0">
                <a:latin typeface="Calibri"/>
                <a:ea typeface="Calibri"/>
                <a:cs typeface="Calibri"/>
              </a:rPr>
              <a:t>contact the school on the first day of absence by phone or email </a:t>
            </a:r>
            <a:r>
              <a:rPr lang="en-GB" sz="3600" b="1" dirty="0">
                <a:latin typeface="Calibri"/>
                <a:ea typeface="Calibri"/>
                <a:cs typeface="Calibri"/>
              </a:rPr>
              <a:t>absence@swchs.net</a:t>
            </a:r>
            <a:r>
              <a:rPr lang="en-GB" sz="3600" dirty="0">
                <a:latin typeface="Calibri"/>
                <a:ea typeface="Calibri"/>
                <a:cs typeface="Calibri"/>
              </a:rPr>
              <a:t> with an indication of length of absence if possible. </a:t>
            </a:r>
            <a:br>
              <a:rPr lang="en-GB" sz="3600" dirty="0">
                <a:latin typeface="Calibri"/>
              </a:rPr>
            </a:br>
            <a:br>
              <a:rPr lang="en-GB" sz="3600" dirty="0">
                <a:latin typeface="Calibri"/>
              </a:rPr>
            </a:br>
            <a:r>
              <a:rPr lang="en-GB" sz="3600" dirty="0">
                <a:latin typeface="Calibri"/>
                <a:ea typeface="Calibri"/>
                <a:cs typeface="Calibri"/>
              </a:rPr>
              <a:t>Parents should contact the school for every subsequent day of absence due to illness.</a:t>
            </a:r>
            <a:endParaRPr lang="en-US" sz="3600">
              <a:latin typeface="Calibri"/>
              <a:ea typeface="Calibri"/>
              <a:cs typeface="Calibri"/>
            </a:endParaRPr>
          </a:p>
        </p:txBody>
      </p:sp>
      <p:sp>
        <p:nvSpPr>
          <p:cNvPr id="3" name="TextBox 2">
            <a:extLst>
              <a:ext uri="{FF2B5EF4-FFF2-40B4-BE49-F238E27FC236}">
                <a16:creationId xmlns:a16="http://schemas.microsoft.com/office/drawing/2014/main" id="{E0231C37-30D5-2593-8050-E98B972C7DF1}"/>
              </a:ext>
            </a:extLst>
          </p:cNvPr>
          <p:cNvSpPr txBox="1"/>
          <p:nvPr/>
        </p:nvSpPr>
        <p:spPr>
          <a:xfrm>
            <a:off x="310444" y="338666"/>
            <a:ext cx="1032933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000" b="1" dirty="0">
                <a:latin typeface="Cooper Black"/>
              </a:rPr>
              <a:t>School absence </a:t>
            </a:r>
            <a:endParaRPr lang="en-US" sz="2400" dirty="0"/>
          </a:p>
        </p:txBody>
      </p:sp>
    </p:spTree>
    <p:extLst>
      <p:ext uri="{BB962C8B-B14F-4D97-AF65-F5344CB8AC3E}">
        <p14:creationId xmlns:p14="http://schemas.microsoft.com/office/powerpoint/2010/main" val="3709884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C4D97-FFA7-CDD3-23EC-9EB1467791E1}"/>
              </a:ext>
            </a:extLst>
          </p:cNvPr>
          <p:cNvSpPr>
            <a:spLocks noGrp="1"/>
          </p:cNvSpPr>
          <p:nvPr>
            <p:ph type="title"/>
          </p:nvPr>
        </p:nvSpPr>
        <p:spPr>
          <a:xfrm>
            <a:off x="219456" y="140299"/>
            <a:ext cx="11387328" cy="1450757"/>
          </a:xfrm>
        </p:spPr>
        <p:txBody>
          <a:bodyPr/>
          <a:lstStyle/>
          <a:p>
            <a:r>
              <a:rPr lang="en-GB" b="1" dirty="0">
                <a:solidFill>
                  <a:schemeClr val="tx1"/>
                </a:solidFill>
                <a:latin typeface="Cooper Black"/>
              </a:rPr>
              <a:t>School absence - what information do we require?</a:t>
            </a:r>
          </a:p>
        </p:txBody>
      </p:sp>
      <p:sp>
        <p:nvSpPr>
          <p:cNvPr id="3" name="Content Placeholder 2">
            <a:extLst>
              <a:ext uri="{FF2B5EF4-FFF2-40B4-BE49-F238E27FC236}">
                <a16:creationId xmlns:a16="http://schemas.microsoft.com/office/drawing/2014/main" id="{68FFFDDC-8EBF-2832-DB69-F70530D109F5}"/>
              </a:ext>
            </a:extLst>
          </p:cNvPr>
          <p:cNvSpPr>
            <a:spLocks noGrp="1"/>
          </p:cNvSpPr>
          <p:nvPr>
            <p:ph idx="1"/>
          </p:nvPr>
        </p:nvSpPr>
        <p:spPr>
          <a:xfrm>
            <a:off x="739876" y="1592366"/>
            <a:ext cx="10950677" cy="4351338"/>
          </a:xfrm>
          <a:solidFill>
            <a:schemeClr val="bg1"/>
          </a:solidFill>
        </p:spPr>
        <p:txBody>
          <a:bodyPr/>
          <a:lstStyle/>
          <a:p>
            <a:r>
              <a:rPr lang="en-GB" dirty="0"/>
              <a:t>Please provide </a:t>
            </a:r>
            <a:r>
              <a:rPr lang="en-GB" b="1" dirty="0"/>
              <a:t>a reason for the absence including any symptoms</a:t>
            </a:r>
            <a:r>
              <a:rPr lang="en-GB" dirty="0"/>
              <a:t>.</a:t>
            </a:r>
          </a:p>
        </p:txBody>
      </p:sp>
      <p:sp>
        <p:nvSpPr>
          <p:cNvPr id="4" name="TextBox 3">
            <a:extLst>
              <a:ext uri="{FF2B5EF4-FFF2-40B4-BE49-F238E27FC236}">
                <a16:creationId xmlns:a16="http://schemas.microsoft.com/office/drawing/2014/main" id="{952595EE-F83B-EFB0-F7A0-6790A5E88331}"/>
              </a:ext>
            </a:extLst>
          </p:cNvPr>
          <p:cNvSpPr txBox="1"/>
          <p:nvPr/>
        </p:nvSpPr>
        <p:spPr>
          <a:xfrm>
            <a:off x="838199" y="2283542"/>
            <a:ext cx="4746523" cy="923330"/>
          </a:xfrm>
          <a:prstGeom prst="rect">
            <a:avLst/>
          </a:prstGeom>
          <a:noFill/>
          <a:ln>
            <a:solidFill>
              <a:schemeClr val="tx1"/>
            </a:solidFill>
          </a:ln>
        </p:spPr>
        <p:txBody>
          <a:bodyPr wrap="square" rtlCol="0">
            <a:spAutoFit/>
          </a:bodyPr>
          <a:lstStyle/>
          <a:p>
            <a:r>
              <a:rPr lang="en-GB" dirty="0"/>
              <a:t>“Barry will not be attending school today as he has a virus and is showing flu-like symptoms including a high temperature”</a:t>
            </a:r>
          </a:p>
        </p:txBody>
      </p:sp>
      <p:sp>
        <p:nvSpPr>
          <p:cNvPr id="5" name="TextBox 4">
            <a:extLst>
              <a:ext uri="{FF2B5EF4-FFF2-40B4-BE49-F238E27FC236}">
                <a16:creationId xmlns:a16="http://schemas.microsoft.com/office/drawing/2014/main" id="{1C6B5BF0-7F9D-714C-20D6-0FDFFE34890F}"/>
              </a:ext>
            </a:extLst>
          </p:cNvPr>
          <p:cNvSpPr txBox="1"/>
          <p:nvPr/>
        </p:nvSpPr>
        <p:spPr>
          <a:xfrm>
            <a:off x="838198" y="3327963"/>
            <a:ext cx="4746523" cy="646331"/>
          </a:xfrm>
          <a:prstGeom prst="rect">
            <a:avLst/>
          </a:prstGeom>
          <a:noFill/>
          <a:ln>
            <a:solidFill>
              <a:schemeClr val="tx1"/>
            </a:solidFill>
          </a:ln>
        </p:spPr>
        <p:txBody>
          <a:bodyPr wrap="square" rtlCol="0">
            <a:spAutoFit/>
          </a:bodyPr>
          <a:lstStyle/>
          <a:p>
            <a:r>
              <a:rPr lang="en-GB" dirty="0"/>
              <a:t>“Vera is unwell and won’t be in today or tomorrow”</a:t>
            </a:r>
          </a:p>
        </p:txBody>
      </p:sp>
      <p:sp>
        <p:nvSpPr>
          <p:cNvPr id="6" name="TextBox 5">
            <a:extLst>
              <a:ext uri="{FF2B5EF4-FFF2-40B4-BE49-F238E27FC236}">
                <a16:creationId xmlns:a16="http://schemas.microsoft.com/office/drawing/2014/main" id="{CE477F65-D5E7-77CD-42AD-C5AE66BC5E98}"/>
              </a:ext>
            </a:extLst>
          </p:cNvPr>
          <p:cNvSpPr txBox="1"/>
          <p:nvPr/>
        </p:nvSpPr>
        <p:spPr>
          <a:xfrm>
            <a:off x="838197" y="4163103"/>
            <a:ext cx="4746523" cy="369332"/>
          </a:xfrm>
          <a:prstGeom prst="rect">
            <a:avLst/>
          </a:prstGeom>
          <a:noFill/>
          <a:ln>
            <a:solidFill>
              <a:schemeClr val="tx1"/>
            </a:solidFill>
          </a:ln>
        </p:spPr>
        <p:txBody>
          <a:bodyPr wrap="square" rtlCol="0">
            <a:spAutoFit/>
          </a:bodyPr>
          <a:lstStyle/>
          <a:p>
            <a:r>
              <a:rPr lang="en-GB" dirty="0"/>
              <a:t>“Jeff is ill with a dodgy stomach”</a:t>
            </a:r>
          </a:p>
        </p:txBody>
      </p:sp>
      <p:sp>
        <p:nvSpPr>
          <p:cNvPr id="7" name="TextBox 6">
            <a:extLst>
              <a:ext uri="{FF2B5EF4-FFF2-40B4-BE49-F238E27FC236}">
                <a16:creationId xmlns:a16="http://schemas.microsoft.com/office/drawing/2014/main" id="{D647C896-0C8A-EA09-C85E-973E1FEEFB57}"/>
              </a:ext>
            </a:extLst>
          </p:cNvPr>
          <p:cNvSpPr txBox="1"/>
          <p:nvPr/>
        </p:nvSpPr>
        <p:spPr>
          <a:xfrm>
            <a:off x="838197" y="4721244"/>
            <a:ext cx="4746523" cy="923330"/>
          </a:xfrm>
          <a:prstGeom prst="rect">
            <a:avLst/>
          </a:prstGeom>
          <a:noFill/>
          <a:ln>
            <a:solidFill>
              <a:schemeClr val="tx1"/>
            </a:solidFill>
          </a:ln>
        </p:spPr>
        <p:txBody>
          <a:bodyPr wrap="square" rtlCol="0">
            <a:spAutoFit/>
          </a:bodyPr>
          <a:lstStyle/>
          <a:p>
            <a:r>
              <a:rPr lang="en-GB" dirty="0"/>
              <a:t>“Rita was vomiting last night so will be unable to attend school. We will keep her at home for 48 hours”</a:t>
            </a:r>
          </a:p>
        </p:txBody>
      </p:sp>
      <p:pic>
        <p:nvPicPr>
          <p:cNvPr id="9" name="Graphic 8" descr="Checkmark with solid fill">
            <a:extLst>
              <a:ext uri="{FF2B5EF4-FFF2-40B4-BE49-F238E27FC236}">
                <a16:creationId xmlns:a16="http://schemas.microsoft.com/office/drawing/2014/main" id="{7190D5D4-BE6E-5AED-7C32-F0308B340C8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38800" y="2211356"/>
            <a:ext cx="914400" cy="914400"/>
          </a:xfrm>
          <a:prstGeom prst="rect">
            <a:avLst/>
          </a:prstGeom>
        </p:spPr>
      </p:pic>
      <p:pic>
        <p:nvPicPr>
          <p:cNvPr id="10" name="Graphic 9" descr="Checkmark with solid fill">
            <a:extLst>
              <a:ext uri="{FF2B5EF4-FFF2-40B4-BE49-F238E27FC236}">
                <a16:creationId xmlns:a16="http://schemas.microsoft.com/office/drawing/2014/main" id="{5E0D4BFF-03A3-05D1-E1B8-545B557D9D9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63376" y="4800468"/>
            <a:ext cx="914400" cy="914400"/>
          </a:xfrm>
          <a:prstGeom prst="rect">
            <a:avLst/>
          </a:prstGeom>
        </p:spPr>
      </p:pic>
      <p:pic>
        <p:nvPicPr>
          <p:cNvPr id="12" name="Graphic 11" descr="Close with solid fill">
            <a:extLst>
              <a:ext uri="{FF2B5EF4-FFF2-40B4-BE49-F238E27FC236}">
                <a16:creationId xmlns:a16="http://schemas.microsoft.com/office/drawing/2014/main" id="{CDD284D4-1B36-FDAF-EB14-B2FD53A50BA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79806" y="3212291"/>
            <a:ext cx="914400" cy="914400"/>
          </a:xfrm>
          <a:prstGeom prst="rect">
            <a:avLst/>
          </a:prstGeom>
        </p:spPr>
      </p:pic>
      <p:pic>
        <p:nvPicPr>
          <p:cNvPr id="13" name="Graphic 12" descr="Close with solid fill">
            <a:extLst>
              <a:ext uri="{FF2B5EF4-FFF2-40B4-BE49-F238E27FC236}">
                <a16:creationId xmlns:a16="http://schemas.microsoft.com/office/drawing/2014/main" id="{0668F4FC-66DB-A8F6-F946-63F352A24AC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79806" y="3956361"/>
            <a:ext cx="914400" cy="914400"/>
          </a:xfrm>
          <a:prstGeom prst="rect">
            <a:avLst/>
          </a:prstGeom>
        </p:spPr>
      </p:pic>
    </p:spTree>
    <p:extLst>
      <p:ext uri="{BB962C8B-B14F-4D97-AF65-F5344CB8AC3E}">
        <p14:creationId xmlns:p14="http://schemas.microsoft.com/office/powerpoint/2010/main" val="223010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 calcmode="lin" valueType="num">
                                      <p:cBhvr additive="base">
                                        <p:cTn id="3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76F8-E42E-9B09-1D0A-D4A92B950FFD}"/>
              </a:ext>
            </a:extLst>
          </p:cNvPr>
          <p:cNvSpPr>
            <a:spLocks noGrp="1"/>
          </p:cNvSpPr>
          <p:nvPr>
            <p:ph type="title"/>
          </p:nvPr>
        </p:nvSpPr>
        <p:spPr>
          <a:xfrm>
            <a:off x="363695" y="880729"/>
            <a:ext cx="4209288" cy="2703259"/>
          </a:xfrm>
          <a:solidFill>
            <a:schemeClr val="bg1"/>
          </a:solidFill>
        </p:spPr>
        <p:txBody>
          <a:bodyPr>
            <a:normAutofit fontScale="90000"/>
          </a:bodyPr>
          <a:lstStyle/>
          <a:p>
            <a:r>
              <a:rPr lang="en-GB" b="1" dirty="0">
                <a:latin typeface="Cooper Black"/>
              </a:rPr>
              <a:t>Application for Leave of Absence from School during Term Time</a:t>
            </a:r>
            <a:endParaRPr lang="en-GB" dirty="0">
              <a:latin typeface="Cooper Black"/>
            </a:endParaRPr>
          </a:p>
        </p:txBody>
      </p:sp>
      <p:sp>
        <p:nvSpPr>
          <p:cNvPr id="3" name="Content Placeholder 2">
            <a:extLst>
              <a:ext uri="{FF2B5EF4-FFF2-40B4-BE49-F238E27FC236}">
                <a16:creationId xmlns:a16="http://schemas.microsoft.com/office/drawing/2014/main" id="{30AE9D7E-FBEC-207D-0A4F-354B0481107C}"/>
              </a:ext>
            </a:extLst>
          </p:cNvPr>
          <p:cNvSpPr>
            <a:spLocks noGrp="1"/>
          </p:cNvSpPr>
          <p:nvPr>
            <p:ph idx="1"/>
          </p:nvPr>
        </p:nvSpPr>
        <p:spPr>
          <a:xfrm>
            <a:off x="503903" y="3890398"/>
            <a:ext cx="3595028" cy="4351338"/>
          </a:xfrm>
        </p:spPr>
        <p:txBody>
          <a:bodyPr/>
          <a:lstStyle/>
          <a:p>
            <a:pPr marL="0" indent="0">
              <a:buNone/>
            </a:pPr>
            <a:r>
              <a:rPr lang="en-GB" dirty="0"/>
              <a:t>Please complete the online form through the school website.</a:t>
            </a:r>
          </a:p>
        </p:txBody>
      </p:sp>
      <p:pic>
        <p:nvPicPr>
          <p:cNvPr id="5" name="Picture 4">
            <a:extLst>
              <a:ext uri="{FF2B5EF4-FFF2-40B4-BE49-F238E27FC236}">
                <a16:creationId xmlns:a16="http://schemas.microsoft.com/office/drawing/2014/main" id="{D527CF1B-BB36-1726-2ECA-92B0FAE9106E}"/>
              </a:ext>
            </a:extLst>
          </p:cNvPr>
          <p:cNvPicPr>
            <a:picLocks noChangeAspect="1"/>
          </p:cNvPicPr>
          <p:nvPr/>
        </p:nvPicPr>
        <p:blipFill>
          <a:blip r:embed="rId3"/>
          <a:stretch>
            <a:fillRect/>
          </a:stretch>
        </p:blipFill>
        <p:spPr>
          <a:xfrm>
            <a:off x="4690656" y="186409"/>
            <a:ext cx="7254869" cy="6485182"/>
          </a:xfrm>
          <a:prstGeom prst="rect">
            <a:avLst/>
          </a:prstGeom>
        </p:spPr>
      </p:pic>
    </p:spTree>
    <p:extLst>
      <p:ext uri="{BB962C8B-B14F-4D97-AF65-F5344CB8AC3E}">
        <p14:creationId xmlns:p14="http://schemas.microsoft.com/office/powerpoint/2010/main" val="4094990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8976" y="-237653"/>
            <a:ext cx="10058400" cy="1450757"/>
          </a:xfrm>
        </p:spPr>
        <p:txBody>
          <a:bodyPr>
            <a:normAutofit/>
          </a:bodyPr>
          <a:lstStyle/>
          <a:p>
            <a:r>
              <a:rPr lang="en-GB" sz="6600" b="1" dirty="0">
                <a:latin typeface="Cooper Black"/>
                <a:ea typeface="Batang"/>
                <a:cs typeface="Arial"/>
              </a:rPr>
              <a:t>Uniform</a:t>
            </a:r>
            <a:endParaRPr lang="en-GB" sz="6000" b="1">
              <a:latin typeface="Cooper Black"/>
              <a:ea typeface="Batang"/>
              <a:cs typeface="Arial"/>
            </a:endParaRPr>
          </a:p>
        </p:txBody>
      </p:sp>
      <p:sp>
        <p:nvSpPr>
          <p:cNvPr id="3" name="Content Placeholder 2">
            <a:extLst>
              <a:ext uri="{FF2B5EF4-FFF2-40B4-BE49-F238E27FC236}">
                <a16:creationId xmlns:a16="http://schemas.microsoft.com/office/drawing/2014/main" id="{3BB1EBF9-1BA6-F812-3EA1-94C7C053C544}"/>
              </a:ext>
            </a:extLst>
          </p:cNvPr>
          <p:cNvSpPr>
            <a:spLocks noGrp="1"/>
          </p:cNvSpPr>
          <p:nvPr>
            <p:ph idx="1"/>
          </p:nvPr>
        </p:nvSpPr>
        <p:spPr/>
        <p:txBody>
          <a:bodyPr vert="horz" lIns="0" tIns="45720" rIns="0" bIns="45720" rtlCol="0" anchor="t">
            <a:normAutofit/>
          </a:bodyPr>
          <a:lstStyle/>
          <a:p>
            <a:pPr marL="0" indent="0">
              <a:buNone/>
            </a:pPr>
            <a:endParaRPr lang="en-GB">
              <a:ea typeface="Calibri" panose="020F0502020204030204"/>
              <a:cs typeface="Calibri" panose="020F0502020204030204"/>
            </a:endParaRPr>
          </a:p>
        </p:txBody>
      </p:sp>
      <p:pic>
        <p:nvPicPr>
          <p:cNvPr id="1026" name="Picture 2" descr="Nike Air Force 1 Trainers Black - Unisex Sports">
            <a:extLst>
              <a:ext uri="{FF2B5EF4-FFF2-40B4-BE49-F238E27FC236}">
                <a16:creationId xmlns:a16="http://schemas.microsoft.com/office/drawing/2014/main" id="{EA7C8397-11F5-421C-30AB-62F7D1B908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303" y="2364713"/>
            <a:ext cx="3798290" cy="33202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dsqc7hkhmv09o.cloudfront.net/catalog/product/cache/9/image/9df78eab33525d08d6e5fb8d27136e95/c/0/c0p016_blk1.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7657" y="2121613"/>
            <a:ext cx="2540000" cy="381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2DC7C591-404F-C517-7733-00E93BADA378}"/>
              </a:ext>
            </a:extLst>
          </p:cNvPr>
          <p:cNvPicPr>
            <a:picLocks noChangeAspect="1"/>
          </p:cNvPicPr>
          <p:nvPr/>
        </p:nvPicPr>
        <p:blipFill rotWithShape="1">
          <a:blip r:embed="rId6"/>
          <a:srcRect t="6941"/>
          <a:stretch/>
        </p:blipFill>
        <p:spPr>
          <a:xfrm>
            <a:off x="5254504" y="2364713"/>
            <a:ext cx="2540000" cy="3187148"/>
          </a:xfrm>
          <a:prstGeom prst="rect">
            <a:avLst/>
          </a:prstGeom>
        </p:spPr>
      </p:pic>
    </p:spTree>
    <p:extLst>
      <p:ext uri="{BB962C8B-B14F-4D97-AF65-F5344CB8AC3E}">
        <p14:creationId xmlns:p14="http://schemas.microsoft.com/office/powerpoint/2010/main" val="2463926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9980711D-7BB2-47AD-B02B-F49B98A5B8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57" name="Rectangle 2056">
            <a:extLst>
              <a:ext uri="{FF2B5EF4-FFF2-40B4-BE49-F238E27FC236}">
                <a16:creationId xmlns:a16="http://schemas.microsoft.com/office/drawing/2014/main" id="{5EAB01D9-5A57-4805-ADAA-FA439B01D1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59" name="Straight Connector 2058">
            <a:extLst>
              <a:ext uri="{FF2B5EF4-FFF2-40B4-BE49-F238E27FC236}">
                <a16:creationId xmlns:a16="http://schemas.microsoft.com/office/drawing/2014/main" id="{C2D75788-8553-4E8F-B12B-317E982A8C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061" name="Rectangle 2060">
            <a:extLst>
              <a:ext uri="{FF2B5EF4-FFF2-40B4-BE49-F238E27FC236}">
                <a16:creationId xmlns:a16="http://schemas.microsoft.com/office/drawing/2014/main" id="{5DCBF781-2DDC-4C62-8BA5-AE3272EB63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3999" y="4550229"/>
            <a:ext cx="10909073" cy="1057655"/>
          </a:xfrm>
        </p:spPr>
        <p:txBody>
          <a:bodyPr vert="horz" lIns="91440" tIns="45720" rIns="91440" bIns="45720" rtlCol="0" anchor="b" anchorCtr="0">
            <a:normAutofit/>
          </a:bodyPr>
          <a:lstStyle/>
          <a:p>
            <a:r>
              <a:rPr lang="en-US" sz="6000" b="1">
                <a:solidFill>
                  <a:schemeClr val="tx1">
                    <a:lumMod val="85000"/>
                    <a:lumOff val="15000"/>
                  </a:schemeClr>
                </a:solidFill>
                <a:latin typeface="Cooper Black"/>
              </a:rPr>
              <a:t>Hair, Makeup and Jewelry </a:t>
            </a:r>
            <a:endParaRPr lang="en-US" sz="6000" b="1" err="1">
              <a:solidFill>
                <a:schemeClr val="tx1">
                  <a:lumMod val="85000"/>
                  <a:lumOff val="15000"/>
                </a:schemeClr>
              </a:solidFill>
              <a:ea typeface="Calibri Light"/>
              <a:cs typeface="Calibri Light"/>
            </a:endParaRPr>
          </a:p>
        </p:txBody>
      </p:sp>
      <p:pic>
        <p:nvPicPr>
          <p:cNvPr id="3" name="Picture 2">
            <a:extLst>
              <a:ext uri="{FF2B5EF4-FFF2-40B4-BE49-F238E27FC236}">
                <a16:creationId xmlns:a16="http://schemas.microsoft.com/office/drawing/2014/main" id="{DD6BB2A0-6B59-277E-7750-11BAB0B74E1D}"/>
              </a:ext>
            </a:extLst>
          </p:cNvPr>
          <p:cNvPicPr>
            <a:picLocks noChangeAspect="1"/>
          </p:cNvPicPr>
          <p:nvPr/>
        </p:nvPicPr>
        <p:blipFill>
          <a:blip r:embed="rId3"/>
          <a:stretch>
            <a:fillRect/>
          </a:stretch>
        </p:blipFill>
        <p:spPr>
          <a:xfrm>
            <a:off x="635458" y="1109068"/>
            <a:ext cx="2484888" cy="2664759"/>
          </a:xfrm>
          <a:prstGeom prst="rect">
            <a:avLst/>
          </a:prstGeom>
        </p:spPr>
      </p:pic>
      <p:sp>
        <p:nvSpPr>
          <p:cNvPr id="2063" name="Rectangle 2062">
            <a:extLst>
              <a:ext uri="{FF2B5EF4-FFF2-40B4-BE49-F238E27FC236}">
                <a16:creationId xmlns:a16="http://schemas.microsoft.com/office/drawing/2014/main" id="{E7C78D66-C4BF-4CCD-82FF-EBD2EACDB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46201" y="886968"/>
            <a:ext cx="64008"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The Ultimate Guide to Ear Lobe Piercings">
            <a:extLst>
              <a:ext uri="{FF2B5EF4-FFF2-40B4-BE49-F238E27FC236}">
                <a16:creationId xmlns:a16="http://schemas.microsoft.com/office/drawing/2014/main" id="{50F7684F-F02C-6AB9-F29D-4B05022A90EC}"/>
              </a:ext>
            </a:extLst>
          </p:cNvPr>
          <p:cNvPicPr>
            <a:picLocks noChangeAspect="1"/>
          </p:cNvPicPr>
          <p:nvPr/>
        </p:nvPicPr>
        <p:blipFill>
          <a:blip r:embed="rId4"/>
          <a:stretch>
            <a:fillRect/>
          </a:stretch>
        </p:blipFill>
        <p:spPr>
          <a:xfrm>
            <a:off x="3472056" y="640080"/>
            <a:ext cx="2404826" cy="3602736"/>
          </a:xfrm>
          <a:prstGeom prst="rect">
            <a:avLst/>
          </a:prstGeom>
        </p:spPr>
      </p:pic>
      <p:sp>
        <p:nvSpPr>
          <p:cNvPr id="2065" name="Rectangle 2064">
            <a:extLst>
              <a:ext uri="{FF2B5EF4-FFF2-40B4-BE49-F238E27FC236}">
                <a16:creationId xmlns:a16="http://schemas.microsoft.com/office/drawing/2014/main" id="{F3666142-13F6-432C-BB53-E5439C3F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8730" y="886968"/>
            <a:ext cx="64008"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he 9 Best Natural-Looking False Eyelashes of 2023">
            <a:extLst>
              <a:ext uri="{FF2B5EF4-FFF2-40B4-BE49-F238E27FC236}">
                <a16:creationId xmlns:a16="http://schemas.microsoft.com/office/drawing/2014/main" id="{46DDE96A-7C9F-E78E-C1F6-CE0C243A3567}"/>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228593" y="1436041"/>
            <a:ext cx="2511016" cy="2010813"/>
          </a:xfrm>
          <a:prstGeom prst="rect">
            <a:avLst/>
          </a:prstGeom>
          <a:noFill/>
          <a:extLst>
            <a:ext uri="{909E8E84-426E-40DD-AFC4-6F175D3DCCD1}">
              <a14:hiddenFill xmlns:a14="http://schemas.microsoft.com/office/drawing/2010/main">
                <a:solidFill>
                  <a:srgbClr val="FFFFFF"/>
                </a:solidFill>
              </a14:hiddenFill>
            </a:ext>
          </a:extLst>
        </p:spPr>
      </p:pic>
      <p:sp>
        <p:nvSpPr>
          <p:cNvPr id="2067" name="Rectangle 2066">
            <a:extLst>
              <a:ext uri="{FF2B5EF4-FFF2-40B4-BE49-F238E27FC236}">
                <a16:creationId xmlns:a16="http://schemas.microsoft.com/office/drawing/2014/main" id="{63F17965-E60A-4B45-8D3E-07889D6266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5464" y="886968"/>
            <a:ext cx="64008"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lmond Short Fake Nail Stylish Gradient French Press on Nails for Nail Art  24pcs">
            <a:extLst>
              <a:ext uri="{FF2B5EF4-FFF2-40B4-BE49-F238E27FC236}">
                <a16:creationId xmlns:a16="http://schemas.microsoft.com/office/drawing/2014/main" id="{FC4B5FDB-52B2-F76F-D36E-216B3636F348}"/>
              </a:ext>
            </a:extLst>
          </p:cNvPr>
          <p:cNvPicPr>
            <a:picLocks noChangeAspect="1"/>
          </p:cNvPicPr>
          <p:nvPr/>
        </p:nvPicPr>
        <p:blipFill>
          <a:blip r:embed="rId6"/>
          <a:stretch>
            <a:fillRect/>
          </a:stretch>
        </p:blipFill>
        <p:spPr>
          <a:xfrm>
            <a:off x="9055327" y="1197575"/>
            <a:ext cx="2487746" cy="2487746"/>
          </a:xfrm>
          <a:prstGeom prst="rect">
            <a:avLst/>
          </a:prstGeom>
        </p:spPr>
      </p:pic>
      <p:cxnSp>
        <p:nvCxnSpPr>
          <p:cNvPr id="2069" name="Straight Connector 2068">
            <a:extLst>
              <a:ext uri="{FF2B5EF4-FFF2-40B4-BE49-F238E27FC236}">
                <a16:creationId xmlns:a16="http://schemas.microsoft.com/office/drawing/2014/main" id="{217A2E2D-BB41-45A2-BCCB-E766A4D35F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086" y="5618770"/>
            <a:ext cx="105156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071" name="Rectangle 2070">
            <a:extLst>
              <a:ext uri="{FF2B5EF4-FFF2-40B4-BE49-F238E27FC236}">
                <a16:creationId xmlns:a16="http://schemas.microsoft.com/office/drawing/2014/main" id="{744F0DE4-9D46-4D6B-BC54-3A6EC9DFA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73" name="Rectangle 2072">
            <a:extLst>
              <a:ext uri="{FF2B5EF4-FFF2-40B4-BE49-F238E27FC236}">
                <a16:creationId xmlns:a16="http://schemas.microsoft.com/office/drawing/2014/main" id="{17C0A02B-C310-48B2-9CA0-843C0F3283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14478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0D645-0957-7770-944F-8A4173403CD5}"/>
              </a:ext>
            </a:extLst>
          </p:cNvPr>
          <p:cNvSpPr>
            <a:spLocks noGrp="1"/>
          </p:cNvSpPr>
          <p:nvPr>
            <p:ph type="title"/>
          </p:nvPr>
        </p:nvSpPr>
        <p:spPr>
          <a:xfrm>
            <a:off x="2672549" y="630105"/>
            <a:ext cx="11049000" cy="1084101"/>
          </a:xfrm>
        </p:spPr>
        <p:txBody>
          <a:bodyPr/>
          <a:lstStyle/>
          <a:p>
            <a:r>
              <a:rPr lang="en-GB" b="1" dirty="0">
                <a:latin typeface="Batang" panose="02030600000101010101" pitchFamily="18" charset="-127"/>
                <a:ea typeface="Batang" panose="02030600000101010101" pitchFamily="18" charset="-127"/>
              </a:rPr>
              <a:t>How to view behaviour points </a:t>
            </a:r>
          </a:p>
        </p:txBody>
      </p:sp>
      <p:sp>
        <p:nvSpPr>
          <p:cNvPr id="3" name="Content Placeholder 2">
            <a:extLst>
              <a:ext uri="{FF2B5EF4-FFF2-40B4-BE49-F238E27FC236}">
                <a16:creationId xmlns:a16="http://schemas.microsoft.com/office/drawing/2014/main" id="{4FBEFDAD-989F-FD22-F073-A1CE08B7DA63}"/>
              </a:ext>
            </a:extLst>
          </p:cNvPr>
          <p:cNvSpPr>
            <a:spLocks noGrp="1"/>
          </p:cNvSpPr>
          <p:nvPr>
            <p:ph idx="1"/>
          </p:nvPr>
        </p:nvSpPr>
        <p:spPr>
          <a:xfrm>
            <a:off x="2147285" y="2075688"/>
            <a:ext cx="9484025" cy="3910987"/>
          </a:xfrm>
        </p:spPr>
        <p:txBody>
          <a:bodyPr vert="horz" lIns="91440" tIns="45720" rIns="91440" bIns="45720" rtlCol="0" anchor="t">
            <a:normAutofit/>
          </a:bodyPr>
          <a:lstStyle/>
          <a:p>
            <a:endParaRPr lang="en-GB" sz="2400" dirty="0">
              <a:latin typeface="Avenir Next LT Pro" panose="020B0504020202020204" pitchFamily="34" charset="0"/>
            </a:endParaRPr>
          </a:p>
          <a:p>
            <a:r>
              <a:rPr lang="en-GB" sz="2400" dirty="0">
                <a:latin typeface="Avenir Next LT Pro" panose="020B0504020202020204" pitchFamily="34" charset="0"/>
              </a:rPr>
              <a:t>To find out more detail for each point, you need to log onto G4S and use the menu to select ‘Behaviour’ </a:t>
            </a:r>
          </a:p>
          <a:p>
            <a:r>
              <a:rPr lang="en-GB" sz="2400" dirty="0">
                <a:latin typeface="Avenir Next LT Pro"/>
              </a:rPr>
              <a:t>If you child has received an afterschool detention, you will receive a notification the day before.  </a:t>
            </a:r>
          </a:p>
        </p:txBody>
      </p:sp>
      <p:pic>
        <p:nvPicPr>
          <p:cNvPr id="4" name="Picture 3">
            <a:extLst>
              <a:ext uri="{FF2B5EF4-FFF2-40B4-BE49-F238E27FC236}">
                <a16:creationId xmlns:a16="http://schemas.microsoft.com/office/drawing/2014/main" id="{76F56A11-E8E5-D63C-D7E7-F1D0425706C8}"/>
              </a:ext>
            </a:extLst>
          </p:cNvPr>
          <p:cNvPicPr>
            <a:picLocks noChangeAspect="1"/>
          </p:cNvPicPr>
          <p:nvPr/>
        </p:nvPicPr>
        <p:blipFill>
          <a:blip r:embed="rId3"/>
          <a:stretch>
            <a:fillRect/>
          </a:stretch>
        </p:blipFill>
        <p:spPr>
          <a:xfrm>
            <a:off x="10381424" y="0"/>
            <a:ext cx="1792379" cy="2365453"/>
          </a:xfrm>
          <a:prstGeom prst="rect">
            <a:avLst/>
          </a:prstGeom>
        </p:spPr>
      </p:pic>
      <p:pic>
        <p:nvPicPr>
          <p:cNvPr id="6" name="Picture 5">
            <a:extLst>
              <a:ext uri="{FF2B5EF4-FFF2-40B4-BE49-F238E27FC236}">
                <a16:creationId xmlns:a16="http://schemas.microsoft.com/office/drawing/2014/main" id="{4B44EBAC-BA9D-DA69-8A1A-CEAA81346226}"/>
              </a:ext>
            </a:extLst>
          </p:cNvPr>
          <p:cNvPicPr>
            <a:picLocks noChangeAspect="1"/>
          </p:cNvPicPr>
          <p:nvPr/>
        </p:nvPicPr>
        <p:blipFill rotWithShape="1">
          <a:blip r:embed="rId4"/>
          <a:srcRect l="290" t="21293" r="89635" b="27562"/>
          <a:stretch/>
        </p:blipFill>
        <p:spPr>
          <a:xfrm>
            <a:off x="226280" y="290696"/>
            <a:ext cx="1932942" cy="6160410"/>
          </a:xfrm>
          <a:prstGeom prst="rect">
            <a:avLst/>
          </a:prstGeom>
        </p:spPr>
      </p:pic>
      <p:sp>
        <p:nvSpPr>
          <p:cNvPr id="5" name="Oval 4">
            <a:extLst>
              <a:ext uri="{FF2B5EF4-FFF2-40B4-BE49-F238E27FC236}">
                <a16:creationId xmlns:a16="http://schemas.microsoft.com/office/drawing/2014/main" id="{D5181279-22E3-98DC-BF7C-9B676DF27766}"/>
              </a:ext>
            </a:extLst>
          </p:cNvPr>
          <p:cNvSpPr/>
          <p:nvPr/>
        </p:nvSpPr>
        <p:spPr>
          <a:xfrm>
            <a:off x="104172" y="1527858"/>
            <a:ext cx="2055050" cy="837595"/>
          </a:xfrm>
          <a:prstGeom prst="ellipse">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3365625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0C6E056D-ADE4-3D08-F85C-3E782B8BAA03}"/>
              </a:ext>
            </a:extLst>
          </p:cNvPr>
          <p:cNvSpPr>
            <a:spLocks noGrp="1" noChangeArrowheads="1"/>
          </p:cNvSpPr>
          <p:nvPr>
            <p:ph type="title"/>
          </p:nvPr>
        </p:nvSpPr>
        <p:spPr>
          <a:xfrm>
            <a:off x="192088" y="109538"/>
            <a:ext cx="8210550" cy="574675"/>
          </a:xfrm>
        </p:spPr>
        <p:txBody>
          <a:bodyPr vert="horz" lIns="91440" tIns="45720" rIns="91440" bIns="45720" rtlCol="0" anchor="b">
            <a:noAutofit/>
          </a:bodyPr>
          <a:lstStyle/>
          <a:p>
            <a:r>
              <a:rPr lang="en-GB" dirty="0">
                <a:latin typeface="Cooper Black"/>
              </a:rPr>
              <a:t>The Safeguarding Team</a:t>
            </a:r>
            <a:endParaRPr lang="en-US">
              <a:latin typeface="Cooper Black"/>
            </a:endParaRPr>
          </a:p>
        </p:txBody>
      </p:sp>
      <p:sp>
        <p:nvSpPr>
          <p:cNvPr id="107524" name="TextBox 26">
            <a:extLst>
              <a:ext uri="{FF2B5EF4-FFF2-40B4-BE49-F238E27FC236}">
                <a16:creationId xmlns:a16="http://schemas.microsoft.com/office/drawing/2014/main" id="{DAE829A4-F9A1-1137-4C81-FBF280DC0B82}"/>
              </a:ext>
            </a:extLst>
          </p:cNvPr>
          <p:cNvSpPr txBox="1">
            <a:spLocks noChangeArrowheads="1"/>
          </p:cNvSpPr>
          <p:nvPr/>
        </p:nvSpPr>
        <p:spPr bwMode="auto">
          <a:xfrm>
            <a:off x="96838" y="2986088"/>
            <a:ext cx="19716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dirty="0"/>
              <a:t>Paul Singh, </a:t>
            </a:r>
            <a:r>
              <a:rPr lang="en-GB" altLang="en-US" sz="1200" dirty="0"/>
              <a:t>Designated Safeguarding Lead (DSL) and PREVENT Lead</a:t>
            </a:r>
          </a:p>
        </p:txBody>
      </p:sp>
      <p:pic>
        <p:nvPicPr>
          <p:cNvPr id="107525" name="Picture 27">
            <a:extLst>
              <a:ext uri="{FF2B5EF4-FFF2-40B4-BE49-F238E27FC236}">
                <a16:creationId xmlns:a16="http://schemas.microsoft.com/office/drawing/2014/main" id="{0932C84E-5BC4-2EF7-2055-08DCDF1B25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24125" y="3719513"/>
            <a:ext cx="1376363"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6" name="Picture 29">
            <a:extLst>
              <a:ext uri="{FF2B5EF4-FFF2-40B4-BE49-F238E27FC236}">
                <a16:creationId xmlns:a16="http://schemas.microsoft.com/office/drawing/2014/main" id="{F93C01C9-1DE8-D241-B114-C98562CAF50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78088" y="889000"/>
            <a:ext cx="138906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7" name="Picture 30">
            <a:extLst>
              <a:ext uri="{FF2B5EF4-FFF2-40B4-BE49-F238E27FC236}">
                <a16:creationId xmlns:a16="http://schemas.microsoft.com/office/drawing/2014/main" id="{EF5265EB-0A35-F4D3-8D23-1109D4BA9DC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23000" y="955675"/>
            <a:ext cx="1390650" cy="197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31">
            <a:extLst>
              <a:ext uri="{FF2B5EF4-FFF2-40B4-BE49-F238E27FC236}">
                <a16:creationId xmlns:a16="http://schemas.microsoft.com/office/drawing/2014/main" id="{EE7A8F9E-4337-3868-FCE1-98751FB1733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056813" y="971550"/>
            <a:ext cx="1384300"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9" name="TextBox 32">
            <a:extLst>
              <a:ext uri="{FF2B5EF4-FFF2-40B4-BE49-F238E27FC236}">
                <a16:creationId xmlns:a16="http://schemas.microsoft.com/office/drawing/2014/main" id="{984ED9BB-1C68-6771-161A-6EF183A3DBCE}"/>
              </a:ext>
            </a:extLst>
          </p:cNvPr>
          <p:cNvSpPr txBox="1">
            <a:spLocks noChangeArrowheads="1"/>
          </p:cNvSpPr>
          <p:nvPr/>
        </p:nvSpPr>
        <p:spPr bwMode="auto">
          <a:xfrm>
            <a:off x="2055813" y="2936875"/>
            <a:ext cx="21875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a:solidFill>
                  <a:schemeClr val="tx1"/>
                </a:solidFill>
                <a:cs typeface="Arial" panose="020B0604020202020204" pitchFamily="34" charset="0"/>
              </a:rPr>
              <a:t>Sharon McCormick</a:t>
            </a:r>
            <a:r>
              <a:rPr lang="en-GB" altLang="en-US" sz="1200">
                <a:solidFill>
                  <a:schemeClr val="tx1"/>
                </a:solidFill>
                <a:cs typeface="Arial" panose="020B0604020202020204" pitchFamily="34" charset="0"/>
              </a:rPr>
              <a:t>, Deputy Designated Safeguarding Lead (DDSL), Domestic Abuse lead, and CE Lead</a:t>
            </a:r>
          </a:p>
        </p:txBody>
      </p:sp>
      <p:sp>
        <p:nvSpPr>
          <p:cNvPr id="107530" name="TextBox 33">
            <a:extLst>
              <a:ext uri="{FF2B5EF4-FFF2-40B4-BE49-F238E27FC236}">
                <a16:creationId xmlns:a16="http://schemas.microsoft.com/office/drawing/2014/main" id="{7C10BEE6-51A3-A894-AD03-446E1011B340}"/>
              </a:ext>
            </a:extLst>
          </p:cNvPr>
          <p:cNvSpPr txBox="1">
            <a:spLocks noChangeArrowheads="1"/>
          </p:cNvSpPr>
          <p:nvPr/>
        </p:nvSpPr>
        <p:spPr bwMode="auto">
          <a:xfrm>
            <a:off x="9752013" y="2951163"/>
            <a:ext cx="199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a:solidFill>
                  <a:schemeClr val="tx1"/>
                </a:solidFill>
                <a:cs typeface="Arial" panose="020B0604020202020204" pitchFamily="34" charset="0"/>
              </a:rPr>
              <a:t>Jo Chapman</a:t>
            </a:r>
            <a:r>
              <a:rPr lang="en-GB" altLang="en-US" sz="1200">
                <a:solidFill>
                  <a:schemeClr val="tx1"/>
                </a:solidFill>
                <a:cs typeface="Arial" panose="020B0604020202020204" pitchFamily="34" charset="0"/>
              </a:rPr>
              <a:t>, Safeguarding Officer for Sixth Form</a:t>
            </a:r>
          </a:p>
        </p:txBody>
      </p:sp>
      <p:sp>
        <p:nvSpPr>
          <p:cNvPr id="107531" name="TextBox 34">
            <a:extLst>
              <a:ext uri="{FF2B5EF4-FFF2-40B4-BE49-F238E27FC236}">
                <a16:creationId xmlns:a16="http://schemas.microsoft.com/office/drawing/2014/main" id="{69279860-E697-43F2-63C4-CF40284D2D82}"/>
              </a:ext>
            </a:extLst>
          </p:cNvPr>
          <p:cNvSpPr txBox="1">
            <a:spLocks noChangeArrowheads="1"/>
          </p:cNvSpPr>
          <p:nvPr/>
        </p:nvSpPr>
        <p:spPr bwMode="auto">
          <a:xfrm>
            <a:off x="5983288" y="2936875"/>
            <a:ext cx="1938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dirty="0">
                <a:solidFill>
                  <a:schemeClr val="tx1"/>
                </a:solidFill>
                <a:cs typeface="Arial" panose="020B0604020202020204" pitchFamily="34" charset="0"/>
              </a:rPr>
              <a:t>Katie Pieri</a:t>
            </a:r>
            <a:r>
              <a:rPr lang="en-GB" altLang="en-US" sz="1200" dirty="0">
                <a:solidFill>
                  <a:schemeClr val="tx1"/>
                </a:solidFill>
                <a:cs typeface="Arial" panose="020B0604020202020204" pitchFamily="34" charset="0"/>
              </a:rPr>
              <a:t>, Safeguarding Team and CIC Lead</a:t>
            </a:r>
          </a:p>
        </p:txBody>
      </p:sp>
      <p:sp>
        <p:nvSpPr>
          <p:cNvPr id="107532" name="TextBox 36">
            <a:extLst>
              <a:ext uri="{FF2B5EF4-FFF2-40B4-BE49-F238E27FC236}">
                <a16:creationId xmlns:a16="http://schemas.microsoft.com/office/drawing/2014/main" id="{ECA97FD6-1E92-FDD4-4F8E-3CAB15055DE5}"/>
              </a:ext>
            </a:extLst>
          </p:cNvPr>
          <p:cNvSpPr txBox="1">
            <a:spLocks noChangeArrowheads="1"/>
          </p:cNvSpPr>
          <p:nvPr/>
        </p:nvSpPr>
        <p:spPr bwMode="auto">
          <a:xfrm>
            <a:off x="2246313" y="5554663"/>
            <a:ext cx="19319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a:solidFill>
                  <a:schemeClr val="tx1"/>
                </a:solidFill>
                <a:cs typeface="Arial" panose="020B0604020202020204" pitchFamily="34" charset="0"/>
              </a:rPr>
              <a:t>Anna Bendall, </a:t>
            </a:r>
            <a:r>
              <a:rPr lang="en-GB" altLang="en-US" sz="1200">
                <a:solidFill>
                  <a:schemeClr val="tx1"/>
                </a:solidFill>
                <a:cs typeface="Arial" panose="020B0604020202020204" pitchFamily="34" charset="0"/>
              </a:rPr>
              <a:t>Safeguarding Sixth Form</a:t>
            </a:r>
          </a:p>
        </p:txBody>
      </p:sp>
      <p:sp>
        <p:nvSpPr>
          <p:cNvPr id="107533" name="TextBox 38">
            <a:extLst>
              <a:ext uri="{FF2B5EF4-FFF2-40B4-BE49-F238E27FC236}">
                <a16:creationId xmlns:a16="http://schemas.microsoft.com/office/drawing/2014/main" id="{2D5AF8C5-4BD3-1CA0-2EAB-B39B533D906B}"/>
              </a:ext>
            </a:extLst>
          </p:cNvPr>
          <p:cNvSpPr txBox="1">
            <a:spLocks noChangeArrowheads="1"/>
          </p:cNvSpPr>
          <p:nvPr/>
        </p:nvSpPr>
        <p:spPr bwMode="auto">
          <a:xfrm>
            <a:off x="4079875" y="5551488"/>
            <a:ext cx="23288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dirty="0">
                <a:solidFill>
                  <a:schemeClr val="tx1"/>
                </a:solidFill>
                <a:cs typeface="Arial" panose="020B0604020202020204" pitchFamily="34" charset="0"/>
              </a:rPr>
              <a:t>Lucinda Bell </a:t>
            </a:r>
          </a:p>
          <a:p>
            <a:pPr algn="ctr">
              <a:spcBef>
                <a:spcPct val="0"/>
              </a:spcBef>
              <a:buClrTx/>
              <a:buFontTx/>
              <a:buNone/>
            </a:pPr>
            <a:r>
              <a:rPr lang="en-GB" altLang="en-US" sz="1200" dirty="0">
                <a:solidFill>
                  <a:schemeClr val="tx1"/>
                </a:solidFill>
                <a:cs typeface="Arial" panose="020B0604020202020204" pitchFamily="34" charset="0"/>
              </a:rPr>
              <a:t>Safeguarding Governor</a:t>
            </a:r>
          </a:p>
        </p:txBody>
      </p:sp>
      <p:sp>
        <p:nvSpPr>
          <p:cNvPr id="107535" name="TextBox 40">
            <a:extLst>
              <a:ext uri="{FF2B5EF4-FFF2-40B4-BE49-F238E27FC236}">
                <a16:creationId xmlns:a16="http://schemas.microsoft.com/office/drawing/2014/main" id="{ABD0CEE3-4B50-F3DB-F411-039AF12F8175}"/>
              </a:ext>
            </a:extLst>
          </p:cNvPr>
          <p:cNvSpPr txBox="1">
            <a:spLocks noChangeArrowheads="1"/>
          </p:cNvSpPr>
          <p:nvPr/>
        </p:nvSpPr>
        <p:spPr bwMode="auto">
          <a:xfrm>
            <a:off x="4379912" y="2940051"/>
            <a:ext cx="16033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dirty="0">
                <a:solidFill>
                  <a:schemeClr val="tx1"/>
                </a:solidFill>
                <a:cs typeface="Arial" panose="020B0604020202020204" pitchFamily="34" charset="0"/>
              </a:rPr>
              <a:t>Katie </a:t>
            </a:r>
            <a:r>
              <a:rPr lang="en-GB" altLang="en-US" sz="1200" b="1" dirty="0" err="1">
                <a:solidFill>
                  <a:schemeClr val="tx1"/>
                </a:solidFill>
                <a:cs typeface="Arial" panose="020B0604020202020204" pitchFamily="34" charset="0"/>
              </a:rPr>
              <a:t>Vanderepere</a:t>
            </a:r>
            <a:r>
              <a:rPr lang="en-GB" altLang="en-US" sz="1200" b="1" dirty="0">
                <a:solidFill>
                  <a:schemeClr val="tx1"/>
                </a:solidFill>
                <a:cs typeface="Arial" panose="020B0604020202020204" pitchFamily="34" charset="0"/>
              </a:rPr>
              <a:t>-Brown, </a:t>
            </a:r>
            <a:r>
              <a:rPr lang="en-GB" altLang="en-US" sz="1200" dirty="0">
                <a:solidFill>
                  <a:schemeClr val="tx1"/>
                </a:solidFill>
                <a:cs typeface="Arial" panose="020B0604020202020204" pitchFamily="34" charset="0"/>
              </a:rPr>
              <a:t>Safeguarding Team Online Safety Lead</a:t>
            </a:r>
          </a:p>
        </p:txBody>
      </p:sp>
      <p:pic>
        <p:nvPicPr>
          <p:cNvPr id="107536" name="Picture 16">
            <a:extLst>
              <a:ext uri="{FF2B5EF4-FFF2-40B4-BE49-F238E27FC236}">
                <a16:creationId xmlns:a16="http://schemas.microsoft.com/office/drawing/2014/main" id="{340EEC01-1ED9-C5E1-9C1A-7236F69ED5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50225" y="933450"/>
            <a:ext cx="1276350"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37" name="TextBox 34">
            <a:extLst>
              <a:ext uri="{FF2B5EF4-FFF2-40B4-BE49-F238E27FC236}">
                <a16:creationId xmlns:a16="http://schemas.microsoft.com/office/drawing/2014/main" id="{437DE088-D72B-744D-FF57-663E02544A4A}"/>
              </a:ext>
            </a:extLst>
          </p:cNvPr>
          <p:cNvSpPr txBox="1">
            <a:spLocks noChangeArrowheads="1"/>
          </p:cNvSpPr>
          <p:nvPr/>
        </p:nvSpPr>
        <p:spPr bwMode="auto">
          <a:xfrm>
            <a:off x="7808913" y="2906713"/>
            <a:ext cx="20637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a:solidFill>
                  <a:schemeClr val="tx1"/>
                </a:solidFill>
                <a:cs typeface="Arial" panose="020B0604020202020204" pitchFamily="34" charset="0"/>
              </a:rPr>
              <a:t>Beth Robertson</a:t>
            </a:r>
            <a:r>
              <a:rPr lang="en-GB" altLang="en-US" sz="1200">
                <a:solidFill>
                  <a:schemeClr val="tx1"/>
                </a:solidFill>
                <a:cs typeface="Arial" panose="020B0604020202020204" pitchFamily="34" charset="0"/>
              </a:rPr>
              <a:t>, Safeguarding Team and Lead Counsellor</a:t>
            </a:r>
          </a:p>
        </p:txBody>
      </p:sp>
      <p:pic>
        <p:nvPicPr>
          <p:cNvPr id="107538" name="Picture 4">
            <a:extLst>
              <a:ext uri="{FF2B5EF4-FFF2-40B4-BE49-F238E27FC236}">
                <a16:creationId xmlns:a16="http://schemas.microsoft.com/office/drawing/2014/main" id="{0519580B-8E79-0666-7B1A-DA6933E11A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7838" y="3762375"/>
            <a:ext cx="1238250"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39" name="TextBox 33">
            <a:extLst>
              <a:ext uri="{FF2B5EF4-FFF2-40B4-BE49-F238E27FC236}">
                <a16:creationId xmlns:a16="http://schemas.microsoft.com/office/drawing/2014/main" id="{F007FF91-061C-7141-1BCB-0CE3539F99E1}"/>
              </a:ext>
            </a:extLst>
          </p:cNvPr>
          <p:cNvSpPr txBox="1">
            <a:spLocks noChangeArrowheads="1"/>
          </p:cNvSpPr>
          <p:nvPr/>
        </p:nvSpPr>
        <p:spPr bwMode="auto">
          <a:xfrm>
            <a:off x="28575" y="5567363"/>
            <a:ext cx="2162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lgn="ctr">
              <a:spcBef>
                <a:spcPct val="0"/>
              </a:spcBef>
              <a:buClrTx/>
              <a:buFontTx/>
              <a:buNone/>
            </a:pPr>
            <a:r>
              <a:rPr lang="en-GB" altLang="en-US" sz="1200" b="1">
                <a:solidFill>
                  <a:schemeClr val="tx1"/>
                </a:solidFill>
                <a:cs typeface="Arial" panose="020B0604020202020204" pitchFamily="34" charset="0"/>
              </a:rPr>
              <a:t>Anna Moorhouse, </a:t>
            </a:r>
            <a:r>
              <a:rPr lang="en-GB" altLang="en-US" sz="1200">
                <a:solidFill>
                  <a:schemeClr val="tx1"/>
                </a:solidFill>
                <a:cs typeface="Arial" panose="020B0604020202020204" pitchFamily="34" charset="0"/>
              </a:rPr>
              <a:t>Designated Mental Health and Wellbeing Lead</a:t>
            </a:r>
          </a:p>
        </p:txBody>
      </p:sp>
      <p:sp>
        <p:nvSpPr>
          <p:cNvPr id="107540" name="TextBox 6">
            <a:extLst>
              <a:ext uri="{FF2B5EF4-FFF2-40B4-BE49-F238E27FC236}">
                <a16:creationId xmlns:a16="http://schemas.microsoft.com/office/drawing/2014/main" id="{3F40886D-84C5-1DB5-A7BF-67D91099CEFD}"/>
              </a:ext>
            </a:extLst>
          </p:cNvPr>
          <p:cNvSpPr txBox="1">
            <a:spLocks noChangeArrowheads="1"/>
          </p:cNvSpPr>
          <p:nvPr/>
        </p:nvSpPr>
        <p:spPr bwMode="auto">
          <a:xfrm>
            <a:off x="6096000" y="3719513"/>
            <a:ext cx="5905500" cy="1323975"/>
          </a:xfrm>
          <a:prstGeom prst="rect">
            <a:avLst/>
          </a:prstGeom>
          <a:noFill/>
          <a:ln w="9525">
            <a:solidFill>
              <a:srgbClr val="002F6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00A0E2"/>
              </a:buClr>
              <a:buFont typeface="Wingdings" panose="05000000000000000000" pitchFamily="2" charset="2"/>
              <a:buChar char="u"/>
              <a:defRPr sz="3200">
                <a:solidFill>
                  <a:srgbClr val="002346"/>
                </a:solidFill>
                <a:latin typeface="Arial" panose="020B0604020202020204" pitchFamily="34" charset="0"/>
              </a:defRPr>
            </a:lvl1pPr>
            <a:lvl2pPr marL="742950" indent="-285750">
              <a:spcBef>
                <a:spcPct val="20000"/>
              </a:spcBef>
              <a:buClr>
                <a:srgbClr val="00A0E2"/>
              </a:buClr>
              <a:buFont typeface="Wingdings" panose="05000000000000000000" pitchFamily="2" charset="2"/>
              <a:buChar char="w"/>
              <a:defRPr sz="2800">
                <a:solidFill>
                  <a:srgbClr val="002346"/>
                </a:solidFill>
                <a:latin typeface="Arial" panose="020B0604020202020204" pitchFamily="34" charset="0"/>
              </a:defRPr>
            </a:lvl2pPr>
            <a:lvl3pPr marL="1143000" indent="-228600">
              <a:spcBef>
                <a:spcPct val="20000"/>
              </a:spcBef>
              <a:buClr>
                <a:srgbClr val="00A0E2"/>
              </a:buClr>
              <a:buFont typeface="Wingdings" panose="05000000000000000000" pitchFamily="2" charset="2"/>
              <a:buChar char="w"/>
              <a:defRPr sz="2400">
                <a:solidFill>
                  <a:srgbClr val="002346"/>
                </a:solidFill>
                <a:latin typeface="Arial" panose="020B0604020202020204" pitchFamily="34" charset="0"/>
              </a:defRPr>
            </a:lvl3pPr>
            <a:lvl4pPr marL="1600200" indent="-228600">
              <a:spcBef>
                <a:spcPct val="20000"/>
              </a:spcBef>
              <a:defRPr sz="2000">
                <a:solidFill>
                  <a:srgbClr val="000099"/>
                </a:solidFill>
                <a:latin typeface="Arial" panose="020B0604020202020204" pitchFamily="34" charset="0"/>
              </a:defRPr>
            </a:lvl4pPr>
            <a:lvl5pPr marL="2057400" indent="-228600">
              <a:spcBef>
                <a:spcPct val="20000"/>
              </a:spcBef>
              <a:buChar char="»"/>
              <a:defRPr sz="2000">
                <a:solidFill>
                  <a:srgbClr val="000099"/>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99"/>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99"/>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99"/>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99"/>
                </a:solidFill>
                <a:latin typeface="Arial" panose="020B0604020202020204" pitchFamily="34" charset="0"/>
              </a:defRPr>
            </a:lvl9pPr>
          </a:lstStyle>
          <a:p>
            <a:pPr>
              <a:spcBef>
                <a:spcPct val="0"/>
              </a:spcBef>
              <a:buClrTx/>
              <a:buFontTx/>
              <a:buNone/>
            </a:pPr>
            <a:r>
              <a:rPr lang="en-GB" altLang="en-US" sz="1600" b="1" dirty="0">
                <a:solidFill>
                  <a:schemeClr val="tx1"/>
                </a:solidFill>
              </a:rPr>
              <a:t>Safeguarding Trained:</a:t>
            </a:r>
          </a:p>
          <a:p>
            <a:pPr>
              <a:spcBef>
                <a:spcPct val="0"/>
              </a:spcBef>
              <a:buClrTx/>
              <a:buFontTx/>
              <a:buNone/>
            </a:pPr>
            <a:endParaRPr lang="en-GB" altLang="en-US" sz="1600" dirty="0">
              <a:solidFill>
                <a:schemeClr val="tx1"/>
              </a:solidFill>
            </a:endParaRPr>
          </a:p>
          <a:p>
            <a:pPr>
              <a:spcBef>
                <a:spcPct val="0"/>
              </a:spcBef>
              <a:buClrTx/>
              <a:buFontTx/>
              <a:buNone/>
            </a:pPr>
            <a:r>
              <a:rPr lang="en-GB" altLang="en-US" sz="1600" dirty="0">
                <a:solidFill>
                  <a:schemeClr val="tx1"/>
                </a:solidFill>
              </a:rPr>
              <a:t>If you cannot get hold of any of the Safeguarding Team, then Polly Lankester, Amy Kennedy and </a:t>
            </a:r>
            <a:r>
              <a:rPr lang="en-GB" altLang="en-US" sz="1600">
                <a:solidFill>
                  <a:schemeClr val="tx1"/>
                </a:solidFill>
              </a:rPr>
              <a:t>Phil heath are </a:t>
            </a:r>
            <a:r>
              <a:rPr lang="en-GB" altLang="en-US" sz="1600" dirty="0">
                <a:solidFill>
                  <a:schemeClr val="tx1"/>
                </a:solidFill>
              </a:rPr>
              <a:t>also Level 3 Safeguarding trained.</a:t>
            </a:r>
          </a:p>
        </p:txBody>
      </p:sp>
      <p:pic>
        <p:nvPicPr>
          <p:cNvPr id="2" name="Picture 1">
            <a:extLst>
              <a:ext uri="{FF2B5EF4-FFF2-40B4-BE49-F238E27FC236}">
                <a16:creationId xmlns:a16="http://schemas.microsoft.com/office/drawing/2014/main" id="{38C94908-AD48-165F-28CC-CD77E119641B}"/>
              </a:ext>
            </a:extLst>
          </p:cNvPr>
          <p:cNvPicPr>
            <a:picLocks noChangeAspect="1"/>
          </p:cNvPicPr>
          <p:nvPr/>
        </p:nvPicPr>
        <p:blipFill>
          <a:blip r:embed="rId9"/>
          <a:stretch>
            <a:fillRect/>
          </a:stretch>
        </p:blipFill>
        <p:spPr>
          <a:xfrm>
            <a:off x="537096" y="883853"/>
            <a:ext cx="1310754" cy="1987468"/>
          </a:xfrm>
          <a:prstGeom prst="rect">
            <a:avLst/>
          </a:prstGeom>
        </p:spPr>
      </p:pic>
      <p:pic>
        <p:nvPicPr>
          <p:cNvPr id="5" name="Picture 4">
            <a:extLst>
              <a:ext uri="{FF2B5EF4-FFF2-40B4-BE49-F238E27FC236}">
                <a16:creationId xmlns:a16="http://schemas.microsoft.com/office/drawing/2014/main" id="{B5297426-F74B-F8C7-8AF8-FFA3484D2963}"/>
              </a:ext>
            </a:extLst>
          </p:cNvPr>
          <p:cNvPicPr>
            <a:picLocks noChangeAspect="1"/>
          </p:cNvPicPr>
          <p:nvPr/>
        </p:nvPicPr>
        <p:blipFill>
          <a:blip r:embed="rId10"/>
          <a:stretch>
            <a:fillRect/>
          </a:stretch>
        </p:blipFill>
        <p:spPr>
          <a:xfrm>
            <a:off x="4387850" y="850504"/>
            <a:ext cx="1389062" cy="2086371"/>
          </a:xfrm>
          <a:prstGeom prst="rect">
            <a:avLst/>
          </a:prstGeom>
        </p:spPr>
      </p:pic>
      <p:pic>
        <p:nvPicPr>
          <p:cNvPr id="6" name="Picture 5">
            <a:extLst>
              <a:ext uri="{FF2B5EF4-FFF2-40B4-BE49-F238E27FC236}">
                <a16:creationId xmlns:a16="http://schemas.microsoft.com/office/drawing/2014/main" id="{138EB515-32D8-127A-DADB-13A36272FBA6}"/>
              </a:ext>
            </a:extLst>
          </p:cNvPr>
          <p:cNvPicPr>
            <a:picLocks noChangeAspect="1"/>
          </p:cNvPicPr>
          <p:nvPr/>
        </p:nvPicPr>
        <p:blipFill>
          <a:blip r:embed="rId11"/>
          <a:stretch>
            <a:fillRect/>
          </a:stretch>
        </p:blipFill>
        <p:spPr>
          <a:xfrm>
            <a:off x="4511824" y="3771048"/>
            <a:ext cx="1423267" cy="179064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19705B-0EF4-29C5-39AD-344727359ED4}"/>
              </a:ext>
            </a:extLst>
          </p:cNvPr>
          <p:cNvSpPr>
            <a:spLocks noGrp="1"/>
          </p:cNvSpPr>
          <p:nvPr>
            <p:ph idx="1"/>
          </p:nvPr>
        </p:nvSpPr>
        <p:spPr>
          <a:xfrm>
            <a:off x="378925" y="1897520"/>
            <a:ext cx="5331784" cy="4499310"/>
          </a:xfrm>
        </p:spPr>
        <p:txBody>
          <a:bodyPr vert="horz" lIns="0" tIns="45720" rIns="0" bIns="45720" rtlCol="0" anchor="t">
            <a:normAutofit/>
          </a:bodyPr>
          <a:lstStyle/>
          <a:p>
            <a:pPr>
              <a:buFont typeface="Arial" panose="020F0502020204030204" pitchFamily="34" charset="0"/>
              <a:buChar char="•"/>
            </a:pPr>
            <a:r>
              <a:rPr lang="en-GB" sz="2400" dirty="0">
                <a:solidFill>
                  <a:schemeClr val="tx1"/>
                </a:solidFill>
              </a:rPr>
              <a:t>In Year 11, our careers provision is focussed on preparing for the future. To support students, they will be entitled to the following: </a:t>
            </a:r>
            <a:endParaRPr lang="en-GB" sz="2400" dirty="0">
              <a:solidFill>
                <a:schemeClr val="tx1"/>
              </a:solidFill>
              <a:ea typeface="Calibri"/>
              <a:cs typeface="Calibri"/>
            </a:endParaRPr>
          </a:p>
          <a:p>
            <a:pPr marL="342900" indent="-342900">
              <a:buFont typeface="Arial" panose="020F0502020204030204" pitchFamily="34" charset="0"/>
              <a:buChar char="•"/>
            </a:pPr>
            <a:r>
              <a:rPr lang="en-GB" sz="2400" dirty="0">
                <a:solidFill>
                  <a:schemeClr val="tx1"/>
                </a:solidFill>
              </a:rPr>
              <a:t>1:1 Careers Advice Discussion by Christmas </a:t>
            </a:r>
            <a:endParaRPr lang="en-GB" sz="2400" b="1">
              <a:solidFill>
                <a:schemeClr val="tx1"/>
              </a:solidFill>
              <a:ea typeface="Calibri" panose="020F0502020204030204"/>
              <a:cs typeface="Calibri" panose="020F0502020204030204"/>
            </a:endParaRPr>
          </a:p>
          <a:p>
            <a:pPr marL="342900" indent="-342900">
              <a:buFont typeface="Arial" panose="020F0502020204030204" pitchFamily="34" charset="0"/>
              <a:buChar char="•"/>
            </a:pPr>
            <a:r>
              <a:rPr lang="en-GB" sz="2400" b="1" dirty="0">
                <a:solidFill>
                  <a:schemeClr val="tx1"/>
                </a:solidFill>
              </a:rPr>
              <a:t>Access to Uttlesford Careers Fair 18</a:t>
            </a:r>
            <a:r>
              <a:rPr lang="en-GB" sz="2400" b="1" baseline="30000" dirty="0">
                <a:solidFill>
                  <a:schemeClr val="tx1"/>
                </a:solidFill>
              </a:rPr>
              <a:t>th</a:t>
            </a:r>
            <a:r>
              <a:rPr lang="en-GB" sz="2400" b="1" dirty="0">
                <a:solidFill>
                  <a:schemeClr val="tx1"/>
                </a:solidFill>
              </a:rPr>
              <a:t> November </a:t>
            </a:r>
            <a:endParaRPr lang="en-GB" sz="2400">
              <a:solidFill>
                <a:schemeClr val="tx1"/>
              </a:solidFill>
              <a:ea typeface="Calibri" panose="020F0502020204030204"/>
              <a:cs typeface="Calibri" panose="020F0502020204030204"/>
            </a:endParaRPr>
          </a:p>
          <a:p>
            <a:pPr marL="342900" indent="-342900">
              <a:buFont typeface="Arial" panose="020F0502020204030204" pitchFamily="34" charset="0"/>
              <a:buChar char="•"/>
            </a:pPr>
            <a:r>
              <a:rPr lang="en-GB" sz="2400" dirty="0">
                <a:solidFill>
                  <a:schemeClr val="tx1"/>
                </a:solidFill>
              </a:rPr>
              <a:t>Guidance Discussion with parent </a:t>
            </a:r>
            <a:endParaRPr lang="en-GB" sz="2400" b="1" u="sng" kern="0" spc="51">
              <a:solidFill>
                <a:schemeClr val="tx1"/>
              </a:solidFill>
              <a:ea typeface="Calibri" panose="020F0502020204030204"/>
              <a:cs typeface="Calibri" panose="020F0502020204030204"/>
            </a:endParaRPr>
          </a:p>
          <a:p>
            <a:pPr marL="342900" indent="-342900">
              <a:buFont typeface="Arial" panose="020F0502020204030204" pitchFamily="34" charset="0"/>
              <a:buChar char="•"/>
            </a:pPr>
            <a:r>
              <a:rPr lang="en-GB" sz="2400" b="1" kern="0" spc="51" dirty="0">
                <a:solidFill>
                  <a:schemeClr val="tx1"/>
                </a:solidFill>
              </a:rPr>
              <a:t>Access to Careers Library &amp; Labour Market Information via </a:t>
            </a:r>
            <a:r>
              <a:rPr lang="en-GB" sz="2400" b="1" kern="0" spc="51" err="1">
                <a:solidFill>
                  <a:schemeClr val="tx1"/>
                </a:solidFill>
              </a:rPr>
              <a:t>Unifrog</a:t>
            </a:r>
            <a:endParaRPr lang="en-GB" sz="2400" b="1" u="sng" kern="0" spc="51">
              <a:solidFill>
                <a:schemeClr val="tx1"/>
              </a:solidFill>
              <a:ea typeface="Calibri" panose="020F0502020204030204"/>
              <a:cs typeface="Calibri" panose="020F0502020204030204"/>
            </a:endParaRPr>
          </a:p>
          <a:p>
            <a:pPr>
              <a:buFont typeface="Arial" panose="020B0604020202020204" pitchFamily="34" charset="0"/>
              <a:buChar char="•"/>
            </a:pPr>
            <a:endParaRPr lang="en-GB" sz="2600" b="1" u="sng" dirty="0">
              <a:solidFill>
                <a:schemeClr val="bg1"/>
              </a:solidFill>
            </a:endParaRPr>
          </a:p>
          <a:p>
            <a:pPr>
              <a:buFont typeface="Arial" panose="020F0502020204030204" pitchFamily="34" charset="0"/>
              <a:buChar char="•"/>
              <a:defRPr/>
            </a:pPr>
            <a:endParaRPr lang="en-GB" sz="2200" b="1" kern="0" spc="51" dirty="0">
              <a:solidFill>
                <a:schemeClr val="tx1"/>
              </a:solidFill>
              <a:ea typeface="Calibri"/>
              <a:cs typeface="Calibri"/>
            </a:endParaRPr>
          </a:p>
          <a:p>
            <a:pPr>
              <a:buFont typeface="Arial" panose="020F0502020204030204" pitchFamily="34" charset="0"/>
              <a:buChar char="•"/>
            </a:pPr>
            <a:endParaRPr lang="en-GB" dirty="0">
              <a:ea typeface="Calibri" panose="020F0502020204030204"/>
              <a:cs typeface="Calibri" panose="020F0502020204030204"/>
            </a:endParaRPr>
          </a:p>
        </p:txBody>
      </p:sp>
      <p:sp>
        <p:nvSpPr>
          <p:cNvPr id="2" name="TextBox 1">
            <a:extLst>
              <a:ext uri="{FF2B5EF4-FFF2-40B4-BE49-F238E27FC236}">
                <a16:creationId xmlns:a16="http://schemas.microsoft.com/office/drawing/2014/main" id="{AF0B6CDB-645F-1743-0F4D-83A0126FFDD8}"/>
              </a:ext>
            </a:extLst>
          </p:cNvPr>
          <p:cNvSpPr txBox="1"/>
          <p:nvPr/>
        </p:nvSpPr>
        <p:spPr>
          <a:xfrm>
            <a:off x="735980" y="345688"/>
            <a:ext cx="10419700" cy="1323439"/>
          </a:xfrm>
          <a:prstGeom prst="rect">
            <a:avLst/>
          </a:prstGeom>
          <a:noFill/>
        </p:spPr>
        <p:txBody>
          <a:bodyPr wrap="square" rtlCol="0">
            <a:spAutoFit/>
          </a:bodyPr>
          <a:lstStyle/>
          <a:p>
            <a:r>
              <a:rPr lang="en-GB" sz="4000" dirty="0">
                <a:latin typeface="Cooper Black" panose="0208090404030B020404" pitchFamily="18" charset="0"/>
              </a:rPr>
              <a:t>Careers and Future Aspirations at SWCHS </a:t>
            </a:r>
          </a:p>
        </p:txBody>
      </p:sp>
      <p:sp>
        <p:nvSpPr>
          <p:cNvPr id="4" name="TextBox 3">
            <a:extLst>
              <a:ext uri="{FF2B5EF4-FFF2-40B4-BE49-F238E27FC236}">
                <a16:creationId xmlns:a16="http://schemas.microsoft.com/office/drawing/2014/main" id="{95854611-1962-48CB-E19C-95CEDBCFC85C}"/>
              </a:ext>
            </a:extLst>
          </p:cNvPr>
          <p:cNvSpPr txBox="1"/>
          <p:nvPr/>
        </p:nvSpPr>
        <p:spPr>
          <a:xfrm>
            <a:off x="6466021" y="2296238"/>
            <a:ext cx="5163844" cy="2778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200"/>
              </a:spcBef>
              <a:spcAft>
                <a:spcPts val="200"/>
              </a:spcAft>
            </a:pPr>
            <a:r>
              <a:rPr lang="en-GB" sz="2400" b="1" dirty="0">
                <a:ea typeface="Calibri"/>
                <a:cs typeface="Calibri"/>
              </a:rPr>
              <a:t>In PSHE lessons, students will study the following:</a:t>
            </a:r>
            <a:endParaRPr lang="en-US" sz="2400" dirty="0">
              <a:ea typeface="Calibri"/>
              <a:cs typeface="Calibri"/>
            </a:endParaRPr>
          </a:p>
          <a:p>
            <a:pPr marL="800100" lvl="1" indent="-342900">
              <a:lnSpc>
                <a:spcPct val="90000"/>
              </a:lnSpc>
              <a:spcBef>
                <a:spcPts val="200"/>
              </a:spcBef>
              <a:spcAft>
                <a:spcPts val="400"/>
              </a:spcAft>
              <a:buFont typeface="Arial"/>
              <a:buChar char="•"/>
            </a:pPr>
            <a:r>
              <a:rPr lang="en-GB" sz="2400" dirty="0">
                <a:ea typeface="Calibri"/>
                <a:cs typeface="Calibri"/>
              </a:rPr>
              <a:t>Pathways and qualifications</a:t>
            </a:r>
            <a:endParaRPr lang="en-US" sz="2400" dirty="0">
              <a:ea typeface="Calibri"/>
              <a:cs typeface="Calibri"/>
            </a:endParaRPr>
          </a:p>
          <a:p>
            <a:pPr marL="800100" lvl="1" indent="-342900">
              <a:lnSpc>
                <a:spcPct val="90000"/>
              </a:lnSpc>
              <a:spcBef>
                <a:spcPts val="200"/>
              </a:spcBef>
              <a:spcAft>
                <a:spcPts val="400"/>
              </a:spcAft>
              <a:buFont typeface="Arial"/>
              <a:buChar char="•"/>
            </a:pPr>
            <a:r>
              <a:rPr lang="en-GB" sz="2400" b="1" dirty="0">
                <a:ea typeface="Calibri"/>
                <a:cs typeface="Calibri"/>
              </a:rPr>
              <a:t>Applying for a part-time job</a:t>
            </a:r>
            <a:endParaRPr lang="en-US" sz="2400" dirty="0">
              <a:ea typeface="Calibri"/>
              <a:cs typeface="Calibri"/>
            </a:endParaRPr>
          </a:p>
          <a:p>
            <a:pPr marL="800100" lvl="1" indent="-342900">
              <a:lnSpc>
                <a:spcPct val="90000"/>
              </a:lnSpc>
              <a:spcBef>
                <a:spcPts val="200"/>
              </a:spcBef>
              <a:spcAft>
                <a:spcPts val="400"/>
              </a:spcAft>
              <a:buFont typeface="Arial"/>
              <a:buChar char="•"/>
            </a:pPr>
            <a:r>
              <a:rPr lang="en-GB" sz="2400" dirty="0">
                <a:ea typeface="Calibri"/>
                <a:cs typeface="Calibri"/>
              </a:rPr>
              <a:t>How to find an apprenticeship</a:t>
            </a:r>
            <a:endParaRPr lang="en-US" sz="2400" dirty="0">
              <a:ea typeface="Calibri"/>
              <a:cs typeface="Calibri"/>
            </a:endParaRPr>
          </a:p>
          <a:p>
            <a:pPr marL="800100" lvl="1" indent="-342900">
              <a:lnSpc>
                <a:spcPct val="90000"/>
              </a:lnSpc>
              <a:spcBef>
                <a:spcPts val="200"/>
              </a:spcBef>
              <a:spcAft>
                <a:spcPts val="400"/>
              </a:spcAft>
              <a:buFont typeface="Arial"/>
              <a:buChar char="•"/>
            </a:pPr>
            <a:r>
              <a:rPr lang="en-GB" sz="2400" b="1" dirty="0">
                <a:ea typeface="Calibri"/>
                <a:cs typeface="Calibri"/>
              </a:rPr>
              <a:t>Preparing for interviews</a:t>
            </a:r>
            <a:endParaRPr lang="en-US" sz="2400" dirty="0">
              <a:ea typeface="Calibri"/>
              <a:cs typeface="Calibri"/>
            </a:endParaRPr>
          </a:p>
          <a:p>
            <a:pPr marL="800100" lvl="1" indent="-342900" algn="l">
              <a:lnSpc>
                <a:spcPct val="90000"/>
              </a:lnSpc>
              <a:spcBef>
                <a:spcPts val="200"/>
              </a:spcBef>
              <a:spcAft>
                <a:spcPts val="400"/>
              </a:spcAft>
              <a:buFont typeface="Arial"/>
              <a:buChar char="•"/>
            </a:pPr>
            <a:r>
              <a:rPr lang="en-GB" sz="2400" dirty="0">
                <a:ea typeface="Calibri"/>
                <a:cs typeface="Calibri"/>
              </a:rPr>
              <a:t>Universities</a:t>
            </a:r>
            <a:endParaRPr lang="en-GB" sz="2000" dirty="0">
              <a:ea typeface="Calibri" panose="020F0502020204030204"/>
              <a:cs typeface="Calibri" panose="020F0502020204030204"/>
            </a:endParaRPr>
          </a:p>
        </p:txBody>
      </p:sp>
    </p:spTree>
    <p:extLst>
      <p:ext uri="{BB962C8B-B14F-4D97-AF65-F5344CB8AC3E}">
        <p14:creationId xmlns:p14="http://schemas.microsoft.com/office/powerpoint/2010/main" val="2220538067"/>
      </p:ext>
    </p:extLst>
  </p:cSld>
  <p:clrMapOvr>
    <a:masterClrMapping/>
  </p:clrMapOvr>
  <p:transition spd="slow" advClick="0" advTm="3000">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A5E58DC-CABE-7D57-83CB-A15502602FF2}"/>
              </a:ext>
            </a:extLst>
          </p:cNvPr>
          <p:cNvSpPr>
            <a:spLocks noGrp="1"/>
          </p:cNvSpPr>
          <p:nvPr>
            <p:ph type="title"/>
          </p:nvPr>
        </p:nvSpPr>
        <p:spPr>
          <a:xfrm>
            <a:off x="533401" y="345810"/>
            <a:ext cx="5425361" cy="1356043"/>
          </a:xfrm>
        </p:spPr>
        <p:txBody>
          <a:bodyPr vert="horz" lIns="91440" tIns="45720" rIns="91440" bIns="45720" rtlCol="0" anchor="ctr" anchorCtr="0">
            <a:normAutofit/>
          </a:bodyPr>
          <a:lstStyle/>
          <a:p>
            <a:r>
              <a:rPr lang="en-US" kern="1200" dirty="0">
                <a:solidFill>
                  <a:schemeClr val="tx1"/>
                </a:solidFill>
                <a:latin typeface="Cooper Black"/>
              </a:rPr>
              <a:t>6</a:t>
            </a:r>
            <a:r>
              <a:rPr lang="en-US" kern="1200" baseline="30000" dirty="0">
                <a:solidFill>
                  <a:schemeClr val="tx1"/>
                </a:solidFill>
                <a:latin typeface="Cooper Black"/>
              </a:rPr>
              <a:t>th</a:t>
            </a:r>
            <a:r>
              <a:rPr lang="en-US" kern="1200" dirty="0">
                <a:solidFill>
                  <a:schemeClr val="tx1"/>
                </a:solidFill>
                <a:latin typeface="Cooper Black"/>
              </a:rPr>
              <a:t> Form: Admissions</a:t>
            </a:r>
          </a:p>
        </p:txBody>
      </p:sp>
      <p:sp>
        <p:nvSpPr>
          <p:cNvPr id="3" name="TextBox 2">
            <a:extLst>
              <a:ext uri="{FF2B5EF4-FFF2-40B4-BE49-F238E27FC236}">
                <a16:creationId xmlns:a16="http://schemas.microsoft.com/office/drawing/2014/main" id="{695CAF8A-6CE8-0E2C-1E66-5D358043B5E7}"/>
              </a:ext>
            </a:extLst>
          </p:cNvPr>
          <p:cNvSpPr txBox="1"/>
          <p:nvPr/>
        </p:nvSpPr>
        <p:spPr>
          <a:xfrm>
            <a:off x="520227" y="2200062"/>
            <a:ext cx="5415282" cy="4351338"/>
          </a:xfrm>
          <a:prstGeom prst="rect">
            <a:avLst/>
          </a:prstGeom>
        </p:spPr>
        <p:txBody>
          <a:bodyPr vert="horz" lIns="91440" tIns="45720" rIns="91440" bIns="45720" rtlCol="0" anchor="t">
            <a:normAutofit lnSpcReduction="10000"/>
          </a:bodyPr>
          <a:lstStyle/>
          <a:p>
            <a:pPr indent="-228600">
              <a:lnSpc>
                <a:spcPct val="90000"/>
              </a:lnSpc>
              <a:spcAft>
                <a:spcPts val="600"/>
              </a:spcAft>
              <a:buFont typeface="Arial" panose="020B0604020202020204" pitchFamily="34" charset="0"/>
              <a:buChar char="•"/>
            </a:pPr>
            <a:r>
              <a:rPr lang="en-US" sz="3200" dirty="0"/>
              <a:t>We received 648 applications</a:t>
            </a:r>
          </a:p>
          <a:p>
            <a:pPr indent="-228600">
              <a:lnSpc>
                <a:spcPct val="90000"/>
              </a:lnSpc>
              <a:spcAft>
                <a:spcPts val="600"/>
              </a:spcAft>
              <a:buFont typeface="Arial" panose="020B0604020202020204" pitchFamily="34" charset="0"/>
              <a:buChar char="•"/>
            </a:pPr>
            <a:endParaRPr lang="en-US" sz="3200" dirty="0"/>
          </a:p>
          <a:p>
            <a:pPr indent="-228600">
              <a:lnSpc>
                <a:spcPct val="90000"/>
              </a:lnSpc>
              <a:spcAft>
                <a:spcPts val="600"/>
              </a:spcAft>
              <a:buFont typeface="Arial" panose="020B0604020202020204" pitchFamily="34" charset="0"/>
              <a:buChar char="•"/>
            </a:pPr>
            <a:r>
              <a:rPr lang="en-US" sz="3200" dirty="0"/>
              <a:t>364 students are now enrolled: </a:t>
            </a:r>
          </a:p>
          <a:p>
            <a:pPr indent="-228600">
              <a:lnSpc>
                <a:spcPct val="90000"/>
              </a:lnSpc>
              <a:spcAft>
                <a:spcPts val="600"/>
              </a:spcAft>
              <a:buFont typeface="Arial" panose="020B0604020202020204" pitchFamily="34" charset="0"/>
              <a:buChar char="•"/>
            </a:pPr>
            <a:endParaRPr lang="en-US" sz="3200" dirty="0"/>
          </a:p>
          <a:p>
            <a:pPr indent="-228600">
              <a:lnSpc>
                <a:spcPct val="90000"/>
              </a:lnSpc>
              <a:spcAft>
                <a:spcPts val="600"/>
              </a:spcAft>
              <a:buFont typeface="Arial" panose="020B0604020202020204" pitchFamily="34" charset="0"/>
              <a:buChar char="•"/>
            </a:pPr>
            <a:r>
              <a:rPr lang="en-US" sz="3200" dirty="0"/>
              <a:t>256 students are from SWCHS</a:t>
            </a:r>
          </a:p>
          <a:p>
            <a:pPr indent="-228600">
              <a:lnSpc>
                <a:spcPct val="90000"/>
              </a:lnSpc>
              <a:spcAft>
                <a:spcPts val="600"/>
              </a:spcAft>
              <a:buFont typeface="Arial" panose="020B0604020202020204" pitchFamily="34" charset="0"/>
              <a:buChar char="•"/>
            </a:pPr>
            <a:endParaRPr lang="en-US" sz="3200" dirty="0"/>
          </a:p>
          <a:p>
            <a:pPr indent="-228600">
              <a:lnSpc>
                <a:spcPct val="90000"/>
              </a:lnSpc>
              <a:spcAft>
                <a:spcPts val="600"/>
              </a:spcAft>
              <a:buFont typeface="Arial" panose="020B0604020202020204" pitchFamily="34" charset="0"/>
              <a:buChar char="•"/>
            </a:pPr>
            <a:r>
              <a:rPr lang="en-US" sz="3200" dirty="0"/>
              <a:t>108 students are from 26 different schools </a:t>
            </a:r>
          </a:p>
        </p:txBody>
      </p:sp>
      <p:pic>
        <p:nvPicPr>
          <p:cNvPr id="6" name="Picture 4" descr="Saffron Walden County High School Trust - JustGiving">
            <a:extLst>
              <a:ext uri="{FF2B5EF4-FFF2-40B4-BE49-F238E27FC236}">
                <a16:creationId xmlns:a16="http://schemas.microsoft.com/office/drawing/2014/main" id="{9D2D4FF9-EE16-2D23-B88E-7ACC892F4E6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rcRect t="4863" r="2" b="21980"/>
          <a:stretch>
            <a:fillRect/>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8" name="Picture 7" descr="A group of people standing outside of a building&#10;&#10;Description automatically generated">
            <a:extLst>
              <a:ext uri="{FF2B5EF4-FFF2-40B4-BE49-F238E27FC236}">
                <a16:creationId xmlns:a16="http://schemas.microsoft.com/office/drawing/2014/main" id="{6139E4A4-95D4-45D4-E5ED-9BA6B4BFF5F6}"/>
              </a:ext>
            </a:extLst>
          </p:cNvPr>
          <p:cNvPicPr>
            <a:picLocks noChangeAspect="1"/>
          </p:cNvPicPr>
          <p:nvPr/>
        </p:nvPicPr>
        <p:blipFill>
          <a:blip r:embed="rId5"/>
          <a:srcRect l="7360" r="9864" b="3"/>
          <a:stretch>
            <a:fillRect/>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2599591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962A8-AFD2-AAB4-27B5-79159DBDDCBB}"/>
              </a:ext>
            </a:extLst>
          </p:cNvPr>
          <p:cNvSpPr>
            <a:spLocks noGrp="1"/>
          </p:cNvSpPr>
          <p:nvPr>
            <p:ph type="title"/>
          </p:nvPr>
        </p:nvSpPr>
        <p:spPr/>
        <p:txBody>
          <a:bodyPr/>
          <a:lstStyle/>
          <a:p>
            <a:r>
              <a:rPr lang="en-GB" dirty="0">
                <a:latin typeface="Cooper Black"/>
                <a:ea typeface="Calibri"/>
                <a:cs typeface="Calibri"/>
              </a:rPr>
              <a:t>3 Types of SWCHS responses: </a:t>
            </a:r>
          </a:p>
        </p:txBody>
      </p:sp>
      <p:pic>
        <p:nvPicPr>
          <p:cNvPr id="3" name="Picture 4" descr="Saffron Walden County High School Trust - JustGiving">
            <a:extLst>
              <a:ext uri="{FF2B5EF4-FFF2-40B4-BE49-F238E27FC236}">
                <a16:creationId xmlns:a16="http://schemas.microsoft.com/office/drawing/2014/main" id="{73F7EFD4-38DB-90B7-BF63-2C05808AE4FE}"/>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rcRect/>
          <a:stretch>
            <a:fillRect/>
          </a:stretch>
        </p:blipFill>
        <p:spPr bwMode="auto">
          <a:xfrm>
            <a:off x="10299556" y="61457"/>
            <a:ext cx="1796751" cy="23641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088529-16E2-08A9-5391-E01341B48FF3}"/>
              </a:ext>
            </a:extLst>
          </p:cNvPr>
          <p:cNvSpPr txBox="1"/>
          <p:nvPr/>
        </p:nvSpPr>
        <p:spPr>
          <a:xfrm>
            <a:off x="1475954" y="5676138"/>
            <a:ext cx="10715625" cy="461665"/>
          </a:xfrm>
          <a:prstGeom prst="rect">
            <a:avLst/>
          </a:prstGeom>
          <a:noFill/>
        </p:spPr>
        <p:txBody>
          <a:bodyPr wrap="square" lIns="91440" tIns="45720" rIns="91440" bIns="45720" rtlCol="0" anchor="t">
            <a:spAutoFit/>
          </a:bodyPr>
          <a:lstStyle/>
          <a:p>
            <a:r>
              <a:rPr lang="en-GB" sz="2400" dirty="0"/>
              <a:t>Students from SWCHS do get treated more preferably than other local applications </a:t>
            </a:r>
          </a:p>
        </p:txBody>
      </p:sp>
      <p:graphicFrame>
        <p:nvGraphicFramePr>
          <p:cNvPr id="7" name="TextBox 3">
            <a:extLst>
              <a:ext uri="{FF2B5EF4-FFF2-40B4-BE49-F238E27FC236}">
                <a16:creationId xmlns:a16="http://schemas.microsoft.com/office/drawing/2014/main" id="{33CE249D-AD84-0C89-7111-55FCA042F81D}"/>
              </a:ext>
            </a:extLst>
          </p:cNvPr>
          <p:cNvGraphicFramePr/>
          <p:nvPr/>
        </p:nvGraphicFramePr>
        <p:xfrm>
          <a:off x="838200" y="2085975"/>
          <a:ext cx="9461356" cy="3139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0287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32F45F7-FF3F-C158-4B33-518644F5EB7A}"/>
              </a:ext>
            </a:extLst>
          </p:cNvPr>
          <p:cNvSpPr txBox="1"/>
          <p:nvPr/>
        </p:nvSpPr>
        <p:spPr>
          <a:xfrm>
            <a:off x="454152" y="653878"/>
            <a:ext cx="4413504" cy="1645920"/>
          </a:xfrm>
          <a:prstGeom prst="rect">
            <a:avLst/>
          </a:prstGeom>
          <a:solidFill>
            <a:schemeClr val="bg1"/>
          </a:solidFill>
        </p:spPr>
        <p:txBody>
          <a:bodyPr vert="horz" lIns="91440" tIns="45720" rIns="91440" bIns="45720" rtlCol="0" anchor="ctr">
            <a:normAutofit/>
          </a:bodyPr>
          <a:lstStyle/>
          <a:p>
            <a:pPr>
              <a:lnSpc>
                <a:spcPct val="90000"/>
              </a:lnSpc>
              <a:spcBef>
                <a:spcPct val="0"/>
              </a:spcBef>
              <a:spcAft>
                <a:spcPts val="600"/>
              </a:spcAft>
            </a:pPr>
            <a:r>
              <a:rPr lang="en-US" sz="4800" b="0" i="0" u="none" strike="noStrike" dirty="0">
                <a:effectLst/>
                <a:latin typeface="Cooper Black"/>
                <a:ea typeface="+mj-ea"/>
                <a:cs typeface="+mj-cs"/>
              </a:rPr>
              <a:t>A Level Results </a:t>
            </a:r>
            <a:endParaRPr lang="en-US" sz="4800" dirty="0">
              <a:latin typeface="Cooper Black"/>
              <a:ea typeface="+mj-ea"/>
              <a:cs typeface="+mj-cs"/>
            </a:endParaRPr>
          </a:p>
        </p:txBody>
      </p:sp>
      <p:sp>
        <p:nvSpPr>
          <p:cNvPr id="14" name="TextBox 13">
            <a:extLst>
              <a:ext uri="{FF2B5EF4-FFF2-40B4-BE49-F238E27FC236}">
                <a16:creationId xmlns:a16="http://schemas.microsoft.com/office/drawing/2014/main" id="{253BF74B-8A76-F3DA-046E-E4C7C4F6E29E}"/>
              </a:ext>
            </a:extLst>
          </p:cNvPr>
          <p:cNvSpPr txBox="1"/>
          <p:nvPr/>
        </p:nvSpPr>
        <p:spPr>
          <a:xfrm>
            <a:off x="3825596" y="1336630"/>
            <a:ext cx="7581974" cy="1645920"/>
          </a:xfrm>
          <a:prstGeom prst="rect">
            <a:avLst/>
          </a:prstGeom>
          <a:solidFill>
            <a:schemeClr val="bg1"/>
          </a:solidFill>
        </p:spPr>
        <p:txBody>
          <a:bodyPr vert="horz" lIns="91440" tIns="45720" rIns="91440" bIns="45720" rtlCol="0" anchor="ctr">
            <a:noAutofit/>
          </a:bodyPr>
          <a:lstStyle/>
          <a:p>
            <a:pPr fontAlgn="base">
              <a:lnSpc>
                <a:spcPct val="90000"/>
              </a:lnSpc>
              <a:spcAft>
                <a:spcPts val="600"/>
              </a:spcAft>
            </a:pPr>
            <a:r>
              <a:rPr lang="en-US" sz="2800" b="0" i="0" u="none" strike="noStrike" dirty="0">
                <a:effectLst/>
              </a:rPr>
              <a:t>Nationally, 9.4% achieved an A* and 28.2% achieved an A*-A grade. </a:t>
            </a:r>
            <a:r>
              <a:rPr lang="en-US" sz="2800" b="0" i="0" dirty="0">
                <a:effectLst/>
              </a:rPr>
              <a:t>​</a:t>
            </a:r>
          </a:p>
          <a:p>
            <a:pPr fontAlgn="base">
              <a:lnSpc>
                <a:spcPct val="90000"/>
              </a:lnSpc>
              <a:spcAft>
                <a:spcPts val="600"/>
              </a:spcAft>
            </a:pPr>
            <a:r>
              <a:rPr lang="en-US" sz="2800" b="0" i="0" u="none" strike="noStrike" dirty="0">
                <a:effectLst/>
              </a:rPr>
              <a:t>Here at SWCHS: </a:t>
            </a:r>
            <a:r>
              <a:rPr lang="en-US" sz="2800" b="0" i="0" dirty="0">
                <a:effectLst/>
              </a:rPr>
              <a:t>​</a:t>
            </a:r>
            <a:endParaRPr lang="en-US" sz="2800" b="0" i="0" dirty="0">
              <a:effectLst/>
              <a:ea typeface="Calibri"/>
              <a:cs typeface="Calibri"/>
            </a:endParaRPr>
          </a:p>
          <a:p>
            <a:pPr fontAlgn="base">
              <a:lnSpc>
                <a:spcPct val="90000"/>
              </a:lnSpc>
              <a:spcAft>
                <a:spcPts val="600"/>
              </a:spcAft>
            </a:pPr>
            <a:r>
              <a:rPr lang="en-US" sz="2800" b="0" i="0" u="none" strike="noStrike" dirty="0">
                <a:effectLst/>
              </a:rPr>
              <a:t>- Over 100 grades were awarded at A* Level</a:t>
            </a:r>
            <a:r>
              <a:rPr lang="en-US" sz="2800" b="0" i="0" dirty="0">
                <a:effectLst/>
              </a:rPr>
              <a:t>​</a:t>
            </a:r>
            <a:endParaRPr lang="en-US" sz="2800" b="0" i="0">
              <a:effectLst/>
              <a:ea typeface="Calibri"/>
              <a:cs typeface="Calibri"/>
            </a:endParaRPr>
          </a:p>
          <a:p>
            <a:pPr fontAlgn="base">
              <a:lnSpc>
                <a:spcPct val="90000"/>
              </a:lnSpc>
              <a:spcAft>
                <a:spcPts val="600"/>
              </a:spcAft>
            </a:pPr>
            <a:r>
              <a:rPr lang="en-US" sz="2800" b="0" i="0" u="none" strike="noStrike" dirty="0">
                <a:effectLst/>
              </a:rPr>
              <a:t>- 44% of students achieved at least 1 A or A*  grade. </a:t>
            </a:r>
            <a:endParaRPr lang="en-US" sz="2800" b="0" i="0" dirty="0">
              <a:effectLst/>
            </a:endParaRPr>
          </a:p>
          <a:p>
            <a:pPr indent="-228600" fontAlgn="base">
              <a:lnSpc>
                <a:spcPct val="90000"/>
              </a:lnSpc>
              <a:spcAft>
                <a:spcPts val="600"/>
              </a:spcAft>
              <a:buFont typeface="Arial" panose="020B0604020202020204" pitchFamily="34" charset="0"/>
              <a:buChar char="•"/>
            </a:pPr>
            <a:endParaRPr lang="en-US" sz="2800" b="0" i="0" dirty="0">
              <a:effectLst/>
            </a:endParaRPr>
          </a:p>
          <a:p>
            <a:pPr indent="-228600" fontAlgn="base">
              <a:lnSpc>
                <a:spcPct val="90000"/>
              </a:lnSpc>
              <a:spcAft>
                <a:spcPts val="600"/>
              </a:spcAft>
              <a:buFont typeface="Arial" panose="020B0604020202020204" pitchFamily="34" charset="0"/>
              <a:buChar char="•"/>
            </a:pPr>
            <a:endParaRPr lang="en-US" sz="2800" b="0" i="0" u="none" strike="noStrike" dirty="0">
              <a:effectLst/>
            </a:endParaRPr>
          </a:p>
        </p:txBody>
      </p:sp>
      <p:pic>
        <p:nvPicPr>
          <p:cNvPr id="4" name="Picture 4" descr="Saffron Walden County High School Trust - JustGiving">
            <a:extLst>
              <a:ext uri="{FF2B5EF4-FFF2-40B4-BE49-F238E27FC236}">
                <a16:creationId xmlns:a16="http://schemas.microsoft.com/office/drawing/2014/main" id="{A61A01F1-CA76-3B78-EFC4-BDBD1A5F6A3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tretch>
            <a:fillRect/>
          </a:stretch>
        </p:blipFill>
        <p:spPr bwMode="auto">
          <a:xfrm>
            <a:off x="401901" y="2729397"/>
            <a:ext cx="2647736" cy="348386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a16="http://schemas.microsoft.com/office/drawing/2014/main" id="{F4DC7996-DA57-A646-8419-8F1285FB0F88}"/>
              </a:ext>
            </a:extLst>
          </p:cNvPr>
          <p:cNvGraphicFramePr>
            <a:graphicFrameLocks noGrp="1"/>
          </p:cNvGraphicFramePr>
          <p:nvPr>
            <p:extLst>
              <p:ext uri="{D42A27DB-BD31-4B8C-83A1-F6EECF244321}">
                <p14:modId xmlns:p14="http://schemas.microsoft.com/office/powerpoint/2010/main" val="2222201161"/>
              </p:ext>
            </p:extLst>
          </p:nvPr>
        </p:nvGraphicFramePr>
        <p:xfrm>
          <a:off x="5163312" y="2700528"/>
          <a:ext cx="6136533" cy="3537238"/>
        </p:xfrm>
        <a:graphic>
          <a:graphicData uri="http://schemas.openxmlformats.org/drawingml/2006/table">
            <a:tbl>
              <a:tblPr firstRow="1" bandRow="1">
                <a:noFill/>
              </a:tblPr>
              <a:tblGrid>
                <a:gridCol w="1479236">
                  <a:extLst>
                    <a:ext uri="{9D8B030D-6E8A-4147-A177-3AD203B41FA5}">
                      <a16:colId xmlns:a16="http://schemas.microsoft.com/office/drawing/2014/main" val="844007367"/>
                    </a:ext>
                  </a:extLst>
                </a:gridCol>
                <a:gridCol w="2319790">
                  <a:extLst>
                    <a:ext uri="{9D8B030D-6E8A-4147-A177-3AD203B41FA5}">
                      <a16:colId xmlns:a16="http://schemas.microsoft.com/office/drawing/2014/main" val="1637754260"/>
                    </a:ext>
                  </a:extLst>
                </a:gridCol>
                <a:gridCol w="2337507">
                  <a:extLst>
                    <a:ext uri="{9D8B030D-6E8A-4147-A177-3AD203B41FA5}">
                      <a16:colId xmlns:a16="http://schemas.microsoft.com/office/drawing/2014/main" val="2583341864"/>
                    </a:ext>
                  </a:extLst>
                </a:gridCol>
              </a:tblGrid>
              <a:tr h="736635">
                <a:tc>
                  <a:txBody>
                    <a:bodyPr/>
                    <a:lstStyle/>
                    <a:p>
                      <a:pPr algn="l" rtl="0" fontAlgn="base">
                        <a:lnSpc>
                          <a:spcPts val="1725"/>
                        </a:lnSpc>
                        <a:buNone/>
                      </a:pPr>
                      <a:r>
                        <a:rPr lang="en-US" sz="2400" b="0" i="0" cap="none" spc="60" dirty="0">
                          <a:solidFill>
                            <a:schemeClr val="bg1"/>
                          </a:solidFill>
                          <a:effectLst/>
                          <a:latin typeface="Aptos"/>
                        </a:rPr>
                        <a:t>Grades​</a:t>
                      </a:r>
                    </a:p>
                  </a:txBody>
                  <a:tcPr marL="151873" marR="151873" marT="89198" marB="151873" anchor="ctr">
                    <a:lnL w="12700" cmpd="sng">
                      <a:noFill/>
                      <a:prstDash val="solid"/>
                    </a:lnL>
                    <a:lnR w="12700" cmpd="sng">
                      <a:noFill/>
                      <a:prstDash val="solid"/>
                    </a:lnR>
                    <a:lnT w="19050" cap="flat" cmpd="sng" algn="ctr">
                      <a:noFill/>
                      <a:prstDash val="solid"/>
                    </a:lnT>
                    <a:lnB w="12700" cmpd="sng">
                      <a:noFill/>
                      <a:prstDash val="solid"/>
                    </a:lnB>
                    <a:solidFill>
                      <a:schemeClr val="accent1"/>
                    </a:solidFill>
                  </a:tcPr>
                </a:tc>
                <a:tc>
                  <a:txBody>
                    <a:bodyPr/>
                    <a:lstStyle/>
                    <a:p>
                      <a:pPr algn="l" rtl="0" fontAlgn="base">
                        <a:lnSpc>
                          <a:spcPts val="2025"/>
                        </a:lnSpc>
                        <a:buNone/>
                      </a:pPr>
                      <a:r>
                        <a:rPr lang="en-US" sz="2400" b="0" i="0" cap="none" spc="60" dirty="0">
                          <a:solidFill>
                            <a:schemeClr val="bg1"/>
                          </a:solidFill>
                          <a:effectLst/>
                          <a:latin typeface="Aptos"/>
                        </a:rPr>
                        <a:t>Results 2024​</a:t>
                      </a:r>
                    </a:p>
                    <a:p>
                      <a:pPr algn="l" rtl="0" fontAlgn="base">
                        <a:lnSpc>
                          <a:spcPts val="1725"/>
                        </a:lnSpc>
                        <a:buNone/>
                      </a:pPr>
                      <a:r>
                        <a:rPr lang="en-US" sz="2400" b="0" i="0" cap="none" spc="60" dirty="0">
                          <a:solidFill>
                            <a:schemeClr val="bg1"/>
                          </a:solidFill>
                          <a:effectLst/>
                          <a:latin typeface="Aptos"/>
                        </a:rPr>
                        <a:t>(274 students)​</a:t>
                      </a:r>
                    </a:p>
                  </a:txBody>
                  <a:tcPr marL="151873" marR="151873" marT="89198" marB="151873" anchor="ctr">
                    <a:lnL w="12700" cmpd="sng">
                      <a:noFill/>
                      <a:prstDash val="solid"/>
                    </a:lnL>
                    <a:lnR w="12700" cmpd="sng">
                      <a:noFill/>
                      <a:prstDash val="solid"/>
                    </a:lnR>
                    <a:lnT w="19050" cap="flat" cmpd="sng" algn="ctr">
                      <a:noFill/>
                      <a:prstDash val="solid"/>
                    </a:lnT>
                    <a:lnB w="12700" cmpd="sng">
                      <a:noFill/>
                      <a:prstDash val="solid"/>
                    </a:lnB>
                    <a:solidFill>
                      <a:schemeClr val="accent1"/>
                    </a:solidFill>
                  </a:tcPr>
                </a:tc>
                <a:tc>
                  <a:txBody>
                    <a:bodyPr/>
                    <a:lstStyle/>
                    <a:p>
                      <a:pPr algn="l" rtl="0" fontAlgn="base">
                        <a:lnSpc>
                          <a:spcPts val="2025"/>
                        </a:lnSpc>
                        <a:buNone/>
                      </a:pPr>
                      <a:r>
                        <a:rPr lang="en-US" sz="2400" b="0" i="0" cap="none" spc="60" dirty="0">
                          <a:solidFill>
                            <a:schemeClr val="bg1"/>
                          </a:solidFill>
                          <a:effectLst/>
                          <a:latin typeface="Aptos"/>
                        </a:rPr>
                        <a:t>Actual 2025​</a:t>
                      </a:r>
                    </a:p>
                    <a:p>
                      <a:pPr algn="l" rtl="0" fontAlgn="base">
                        <a:lnSpc>
                          <a:spcPts val="1725"/>
                        </a:lnSpc>
                        <a:buNone/>
                      </a:pPr>
                      <a:r>
                        <a:rPr lang="en-US" sz="2400" b="0" i="0" cap="none" spc="60" dirty="0">
                          <a:solidFill>
                            <a:schemeClr val="bg1"/>
                          </a:solidFill>
                          <a:effectLst/>
                          <a:latin typeface="Aptos"/>
                        </a:rPr>
                        <a:t>(277 students)​</a:t>
                      </a:r>
                    </a:p>
                  </a:txBody>
                  <a:tcPr marL="151873" marR="151873" marT="89198" marB="151873" anchor="ctr">
                    <a:lnL w="12700" cmpd="sng">
                      <a:noFill/>
                      <a:prstDash val="solid"/>
                    </a:lnL>
                    <a:lnR w="12700" cmpd="sng">
                      <a:noFill/>
                      <a:prstDash val="solid"/>
                    </a:lnR>
                    <a:lnT w="19050" cap="flat" cmpd="sng" algn="ctr">
                      <a:noFill/>
                      <a:prstDash val="solid"/>
                    </a:lnT>
                    <a:lnB w="12700" cmpd="sng">
                      <a:noFill/>
                      <a:prstDash val="solid"/>
                    </a:lnB>
                    <a:solidFill>
                      <a:schemeClr val="accent1"/>
                    </a:solidFill>
                  </a:tcPr>
                </a:tc>
                <a:extLst>
                  <a:ext uri="{0D108BD9-81ED-4DB2-BD59-A6C34878D82A}">
                    <a16:rowId xmlns:a16="http://schemas.microsoft.com/office/drawing/2014/main" val="4102895868"/>
                  </a:ext>
                </a:extLst>
              </a:tr>
              <a:tr h="466536">
                <a:tc>
                  <a:txBody>
                    <a:bodyPr/>
                    <a:lstStyle/>
                    <a:p>
                      <a:pPr algn="l" rtl="0" fontAlgn="base">
                        <a:lnSpc>
                          <a:spcPts val="2025"/>
                        </a:lnSpc>
                        <a:buNone/>
                      </a:pPr>
                      <a:r>
                        <a:rPr lang="en-US" sz="2000" b="0" i="0" cap="none" spc="0" dirty="0">
                          <a:solidFill>
                            <a:schemeClr val="tx1"/>
                          </a:solidFill>
                          <a:effectLst/>
                          <a:latin typeface="Aptos"/>
                        </a:rPr>
                        <a:t>A*​</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l" rtl="0" fontAlgn="base">
                        <a:lnSpc>
                          <a:spcPts val="2025"/>
                        </a:lnSpc>
                        <a:buNone/>
                      </a:pPr>
                      <a:r>
                        <a:rPr lang="en-US" sz="2000" b="0" i="0" cap="none" spc="0" dirty="0">
                          <a:solidFill>
                            <a:schemeClr val="tx1"/>
                          </a:solidFill>
                          <a:effectLst/>
                          <a:latin typeface="Aptos"/>
                        </a:rPr>
                        <a:t>11%​</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l" rtl="0" fontAlgn="base">
                        <a:lnSpc>
                          <a:spcPts val="2025"/>
                        </a:lnSpc>
                        <a:buNone/>
                      </a:pPr>
                      <a:r>
                        <a:rPr lang="en-US" sz="2000" b="0" i="0" cap="none" spc="0" dirty="0">
                          <a:solidFill>
                            <a:schemeClr val="tx1"/>
                          </a:solidFill>
                          <a:effectLst/>
                          <a:latin typeface="Aptos"/>
                        </a:rPr>
                        <a:t>14%​</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060743470"/>
                  </a:ext>
                </a:extLst>
              </a:tr>
              <a:tr h="466536">
                <a:tc>
                  <a:txBody>
                    <a:bodyPr/>
                    <a:lstStyle/>
                    <a:p>
                      <a:pPr algn="l" rtl="0" fontAlgn="base">
                        <a:lnSpc>
                          <a:spcPts val="2025"/>
                        </a:lnSpc>
                        <a:buNone/>
                      </a:pPr>
                      <a:r>
                        <a:rPr lang="en-US" sz="2000" b="0" i="0" cap="none" spc="0" dirty="0">
                          <a:solidFill>
                            <a:schemeClr val="tx1"/>
                          </a:solidFill>
                          <a:effectLst/>
                          <a:latin typeface="Aptos"/>
                        </a:rPr>
                        <a:t>A*-A​</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2025"/>
                        </a:lnSpc>
                        <a:buNone/>
                      </a:pPr>
                      <a:r>
                        <a:rPr lang="en-US" sz="2000" b="0" i="0" cap="none" spc="0" dirty="0">
                          <a:solidFill>
                            <a:schemeClr val="tx1"/>
                          </a:solidFill>
                          <a:effectLst/>
                          <a:latin typeface="Aptos"/>
                        </a:rPr>
                        <a:t>34%​</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2025"/>
                        </a:lnSpc>
                        <a:buNone/>
                      </a:pPr>
                      <a:r>
                        <a:rPr lang="en-US" sz="2000" b="0" i="0" cap="none" spc="0" dirty="0">
                          <a:solidFill>
                            <a:schemeClr val="tx1"/>
                          </a:solidFill>
                          <a:effectLst/>
                          <a:latin typeface="Aptos"/>
                        </a:rPr>
                        <a:t>34%​</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86867739"/>
                  </a:ext>
                </a:extLst>
              </a:tr>
              <a:tr h="466536">
                <a:tc>
                  <a:txBody>
                    <a:bodyPr/>
                    <a:lstStyle/>
                    <a:p>
                      <a:pPr algn="l" rtl="0" fontAlgn="base">
                        <a:lnSpc>
                          <a:spcPts val="2025"/>
                        </a:lnSpc>
                        <a:buNone/>
                      </a:pPr>
                      <a:r>
                        <a:rPr lang="en-US" sz="2000" b="0" i="0" cap="none" spc="0" dirty="0">
                          <a:solidFill>
                            <a:schemeClr val="tx1"/>
                          </a:solidFill>
                          <a:effectLst/>
                          <a:latin typeface="Aptos"/>
                        </a:rPr>
                        <a:t>A*-B​</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l" rtl="0" fontAlgn="base">
                        <a:lnSpc>
                          <a:spcPts val="2025"/>
                        </a:lnSpc>
                        <a:buNone/>
                      </a:pPr>
                      <a:r>
                        <a:rPr lang="en-US" sz="2000" b="0" i="0" cap="none" spc="0" dirty="0">
                          <a:solidFill>
                            <a:schemeClr val="tx1"/>
                          </a:solidFill>
                          <a:effectLst/>
                          <a:latin typeface="Aptos"/>
                        </a:rPr>
                        <a:t>64%​</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l" rtl="0" fontAlgn="base">
                        <a:lnSpc>
                          <a:spcPts val="2025"/>
                        </a:lnSpc>
                        <a:buNone/>
                      </a:pPr>
                      <a:r>
                        <a:rPr lang="en-US" sz="2000" b="0" i="0" cap="none" spc="0" dirty="0">
                          <a:solidFill>
                            <a:schemeClr val="tx1"/>
                          </a:solidFill>
                          <a:effectLst/>
                          <a:latin typeface="Aptos"/>
                        </a:rPr>
                        <a:t>68%​</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845070959"/>
                  </a:ext>
                </a:extLst>
              </a:tr>
              <a:tr h="466536">
                <a:tc>
                  <a:txBody>
                    <a:bodyPr/>
                    <a:lstStyle/>
                    <a:p>
                      <a:pPr algn="l" rtl="0" fontAlgn="base">
                        <a:lnSpc>
                          <a:spcPts val="2025"/>
                        </a:lnSpc>
                        <a:buNone/>
                      </a:pPr>
                      <a:r>
                        <a:rPr lang="en-US" sz="2000" b="0" i="0" cap="none" spc="0" dirty="0">
                          <a:solidFill>
                            <a:schemeClr val="tx1"/>
                          </a:solidFill>
                          <a:effectLst/>
                          <a:latin typeface="Aptos"/>
                        </a:rPr>
                        <a:t>A*-C​</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2025"/>
                        </a:lnSpc>
                        <a:buNone/>
                      </a:pPr>
                      <a:r>
                        <a:rPr lang="en-US" sz="2000" b="0" i="0" cap="none" spc="0" dirty="0">
                          <a:solidFill>
                            <a:schemeClr val="tx1"/>
                          </a:solidFill>
                          <a:effectLst/>
                          <a:latin typeface="Aptos"/>
                        </a:rPr>
                        <a:t>87%​</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2025"/>
                        </a:lnSpc>
                        <a:buNone/>
                      </a:pPr>
                      <a:r>
                        <a:rPr lang="en-US" sz="2000" b="0" i="0" cap="none" spc="0" dirty="0">
                          <a:solidFill>
                            <a:schemeClr val="tx1"/>
                          </a:solidFill>
                          <a:effectLst/>
                          <a:latin typeface="Aptos"/>
                        </a:rPr>
                        <a:t>88%​</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881063642"/>
                  </a:ext>
                </a:extLst>
              </a:tr>
              <a:tr h="466536">
                <a:tc>
                  <a:txBody>
                    <a:bodyPr/>
                    <a:lstStyle/>
                    <a:p>
                      <a:pPr algn="l" rtl="0" fontAlgn="base">
                        <a:lnSpc>
                          <a:spcPts val="2025"/>
                        </a:lnSpc>
                        <a:buNone/>
                      </a:pPr>
                      <a:r>
                        <a:rPr lang="en-US" sz="2000" b="0" i="0" cap="none" spc="0" dirty="0">
                          <a:solidFill>
                            <a:schemeClr val="tx1"/>
                          </a:solidFill>
                          <a:effectLst/>
                          <a:latin typeface="Aptos"/>
                        </a:rPr>
                        <a:t>A*-D​</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l" rtl="0" fontAlgn="base">
                        <a:lnSpc>
                          <a:spcPts val="2025"/>
                        </a:lnSpc>
                        <a:buNone/>
                      </a:pPr>
                      <a:r>
                        <a:rPr lang="en-US" sz="2000" b="0" i="0" cap="none" spc="0" dirty="0">
                          <a:solidFill>
                            <a:schemeClr val="tx1"/>
                          </a:solidFill>
                          <a:effectLst/>
                          <a:latin typeface="Aptos"/>
                        </a:rPr>
                        <a:t>97%​</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l" rtl="0" fontAlgn="base">
                        <a:lnSpc>
                          <a:spcPts val="2025"/>
                        </a:lnSpc>
                        <a:buNone/>
                      </a:pPr>
                      <a:r>
                        <a:rPr lang="en-US" sz="2000" b="0" i="0" cap="none" spc="0" dirty="0">
                          <a:solidFill>
                            <a:schemeClr val="tx1"/>
                          </a:solidFill>
                          <a:effectLst/>
                          <a:latin typeface="Aptos"/>
                        </a:rPr>
                        <a:t>97%​</a:t>
                      </a:r>
                    </a:p>
                  </a:txBody>
                  <a:tcPr marL="98328" marR="98328" marT="89198" marB="101248"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215956824"/>
                  </a:ext>
                </a:extLst>
              </a:tr>
              <a:tr h="466536">
                <a:tc>
                  <a:txBody>
                    <a:bodyPr/>
                    <a:lstStyle/>
                    <a:p>
                      <a:pPr algn="l" rtl="0" fontAlgn="base">
                        <a:lnSpc>
                          <a:spcPts val="2025"/>
                        </a:lnSpc>
                        <a:buNone/>
                      </a:pPr>
                      <a:r>
                        <a:rPr lang="en-US" sz="2000" b="0" i="0" cap="none" spc="0" dirty="0">
                          <a:solidFill>
                            <a:schemeClr val="tx1"/>
                          </a:solidFill>
                          <a:effectLst/>
                          <a:latin typeface="Aptos"/>
                        </a:rPr>
                        <a:t>A*-E​</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2025"/>
                        </a:lnSpc>
                        <a:buNone/>
                      </a:pPr>
                      <a:r>
                        <a:rPr lang="en-US" sz="2000" b="0" i="0" cap="none" spc="0" dirty="0">
                          <a:solidFill>
                            <a:schemeClr val="tx1"/>
                          </a:solidFill>
                          <a:effectLst/>
                          <a:latin typeface="Aptos"/>
                        </a:rPr>
                        <a:t>99%​</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2025"/>
                        </a:lnSpc>
                        <a:buNone/>
                      </a:pPr>
                      <a:r>
                        <a:rPr lang="en-US" sz="2000" b="0" i="0" cap="none" spc="0" dirty="0">
                          <a:solidFill>
                            <a:schemeClr val="tx1"/>
                          </a:solidFill>
                          <a:effectLst/>
                          <a:latin typeface="Aptos"/>
                        </a:rPr>
                        <a:t>100%​</a:t>
                      </a:r>
                    </a:p>
                  </a:txBody>
                  <a:tcPr marL="98328" marR="98328" marT="89198" marB="10124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56685192"/>
                  </a:ext>
                </a:extLst>
              </a:tr>
            </a:tbl>
          </a:graphicData>
        </a:graphic>
      </p:graphicFrame>
    </p:spTree>
    <p:extLst>
      <p:ext uri="{BB962C8B-B14F-4D97-AF65-F5344CB8AC3E}">
        <p14:creationId xmlns:p14="http://schemas.microsoft.com/office/powerpoint/2010/main" val="3500619710"/>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affron Walden County High School Trust - JustGiving">
            <a:extLst>
              <a:ext uri="{FF2B5EF4-FFF2-40B4-BE49-F238E27FC236}">
                <a16:creationId xmlns:a16="http://schemas.microsoft.com/office/drawing/2014/main" id="{D27694F2-167C-7FEE-66AE-58F4678BD85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rcRect/>
          <a:stretch>
            <a:fillRect/>
          </a:stretch>
        </p:blipFill>
        <p:spPr bwMode="auto">
          <a:xfrm>
            <a:off x="10299556" y="49265"/>
            <a:ext cx="1796751" cy="23641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5F52594B-2C15-B172-37A3-33F0462C1C0F}"/>
              </a:ext>
            </a:extLst>
          </p:cNvPr>
          <p:cNvGraphicFramePr>
            <a:graphicFrameLocks noGrp="1"/>
          </p:cNvGraphicFramePr>
          <p:nvPr>
            <p:extLst>
              <p:ext uri="{D42A27DB-BD31-4B8C-83A1-F6EECF244321}">
                <p14:modId xmlns:p14="http://schemas.microsoft.com/office/powerpoint/2010/main" val="2038165888"/>
              </p:ext>
            </p:extLst>
          </p:nvPr>
        </p:nvGraphicFramePr>
        <p:xfrm>
          <a:off x="603504" y="432816"/>
          <a:ext cx="9259409" cy="5902128"/>
        </p:xfrm>
        <a:graphic>
          <a:graphicData uri="http://schemas.openxmlformats.org/drawingml/2006/table">
            <a:tbl>
              <a:tblPr/>
              <a:tblGrid>
                <a:gridCol w="3631451">
                  <a:extLst>
                    <a:ext uri="{9D8B030D-6E8A-4147-A177-3AD203B41FA5}">
                      <a16:colId xmlns:a16="http://schemas.microsoft.com/office/drawing/2014/main" val="599103840"/>
                    </a:ext>
                  </a:extLst>
                </a:gridCol>
                <a:gridCol w="2813979">
                  <a:extLst>
                    <a:ext uri="{9D8B030D-6E8A-4147-A177-3AD203B41FA5}">
                      <a16:colId xmlns:a16="http://schemas.microsoft.com/office/drawing/2014/main" val="623253830"/>
                    </a:ext>
                  </a:extLst>
                </a:gridCol>
                <a:gridCol w="2813979">
                  <a:extLst>
                    <a:ext uri="{9D8B030D-6E8A-4147-A177-3AD203B41FA5}">
                      <a16:colId xmlns:a16="http://schemas.microsoft.com/office/drawing/2014/main" val="1505440240"/>
                    </a:ext>
                  </a:extLst>
                </a:gridCol>
              </a:tblGrid>
              <a:tr h="624103">
                <a:tc>
                  <a:txBody>
                    <a:bodyPr/>
                    <a:lstStyle/>
                    <a:p>
                      <a:pPr algn="l" fontAlgn="base">
                        <a:lnSpc>
                          <a:spcPct val="100000"/>
                        </a:lnSpc>
                        <a:buNone/>
                      </a:pPr>
                      <a:r>
                        <a:rPr lang="en-US" sz="2400" b="0" i="0" dirty="0">
                          <a:solidFill>
                            <a:srgbClr val="000000"/>
                          </a:solidFill>
                          <a:effectLst/>
                          <a:latin typeface="Aptos"/>
                        </a:rPr>
                        <a:t>Grades​</a:t>
                      </a:r>
                    </a:p>
                    <a:p>
                      <a:pPr algn="l" fontAlgn="base">
                        <a:lnSpc>
                          <a:spcPct val="100000"/>
                        </a:lnSpc>
                        <a:buNone/>
                      </a:pPr>
                      <a:r>
                        <a:rPr lang="en-US" sz="2400" b="0" i="0" dirty="0">
                          <a:solidFill>
                            <a:srgbClr val="000000"/>
                          </a:solidFill>
                          <a:effectLst/>
                          <a:latin typeface="Aptos"/>
                        </a:rPr>
                        <a:t>DOUBLE AWARDS​</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Results 2024​</a:t>
                      </a:r>
                    </a:p>
                    <a:p>
                      <a:pPr algn="l" fontAlgn="base">
                        <a:lnSpc>
                          <a:spcPct val="100000"/>
                        </a:lnSpc>
                        <a:buNone/>
                      </a:pPr>
                      <a:r>
                        <a:rPr lang="en-US" sz="2400" b="0" i="0" dirty="0">
                          <a:solidFill>
                            <a:srgbClr val="000000"/>
                          </a:solidFill>
                          <a:effectLst/>
                          <a:latin typeface="Aptos"/>
                        </a:rPr>
                        <a:t>(68 students)​</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Actual 2025​</a:t>
                      </a:r>
                    </a:p>
                    <a:p>
                      <a:pPr algn="l" fontAlgn="base">
                        <a:lnSpc>
                          <a:spcPct val="100000"/>
                        </a:lnSpc>
                        <a:buNone/>
                      </a:pPr>
                      <a:r>
                        <a:rPr lang="en-US" sz="2400" b="0" i="0" dirty="0">
                          <a:solidFill>
                            <a:srgbClr val="000000"/>
                          </a:solidFill>
                          <a:effectLst/>
                          <a:latin typeface="Aptos"/>
                        </a:rPr>
                        <a:t>(70 students)​</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348237146"/>
                  </a:ext>
                </a:extLst>
              </a:tr>
              <a:tr h="340420">
                <a:tc>
                  <a:txBody>
                    <a:bodyPr/>
                    <a:lstStyle/>
                    <a:p>
                      <a:pPr algn="l" fontAlgn="base">
                        <a:lnSpc>
                          <a:spcPct val="100000"/>
                        </a:lnSpc>
                        <a:buNone/>
                      </a:pPr>
                      <a:r>
                        <a:rPr lang="en-US" sz="2400" b="0" i="0" dirty="0">
                          <a:solidFill>
                            <a:srgbClr val="000000"/>
                          </a:solidFill>
                          <a:effectLst/>
                          <a:latin typeface="Aptos"/>
                        </a:rPr>
                        <a:t>D*D*​</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8%​</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21%​</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1159197698"/>
                  </a:ext>
                </a:extLst>
              </a:tr>
              <a:tr h="340420">
                <a:tc>
                  <a:txBody>
                    <a:bodyPr/>
                    <a:lstStyle/>
                    <a:p>
                      <a:pPr algn="l" fontAlgn="base">
                        <a:lnSpc>
                          <a:spcPct val="100000"/>
                        </a:lnSpc>
                        <a:buNone/>
                      </a:pPr>
                      <a:r>
                        <a:rPr lang="en-US" sz="2400" b="0" i="0" dirty="0">
                          <a:solidFill>
                            <a:srgbClr val="000000"/>
                          </a:solidFill>
                          <a:effectLst/>
                          <a:latin typeface="Aptos"/>
                        </a:rPr>
                        <a:t>D*D​</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24%​</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36%​</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3139262077"/>
                  </a:ext>
                </a:extLst>
              </a:tr>
              <a:tr h="340420">
                <a:tc>
                  <a:txBody>
                    <a:bodyPr/>
                    <a:lstStyle/>
                    <a:p>
                      <a:pPr algn="l" fontAlgn="base">
                        <a:lnSpc>
                          <a:spcPct val="100000"/>
                        </a:lnSpc>
                        <a:buNone/>
                      </a:pPr>
                      <a:r>
                        <a:rPr lang="en-US" sz="2400" b="0" i="0" dirty="0">
                          <a:solidFill>
                            <a:srgbClr val="000000"/>
                          </a:solidFill>
                          <a:effectLst/>
                          <a:latin typeface="Aptos"/>
                        </a:rPr>
                        <a:t>DD​</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32%​</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50%​</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1010956394"/>
                  </a:ext>
                </a:extLst>
              </a:tr>
              <a:tr h="340420">
                <a:tc>
                  <a:txBody>
                    <a:bodyPr/>
                    <a:lstStyle/>
                    <a:p>
                      <a:pPr algn="l" fontAlgn="base">
                        <a:lnSpc>
                          <a:spcPct val="100000"/>
                        </a:lnSpc>
                        <a:buNone/>
                      </a:pPr>
                      <a:r>
                        <a:rPr lang="en-US" sz="2400" b="0" i="0" dirty="0">
                          <a:solidFill>
                            <a:srgbClr val="000000"/>
                          </a:solidFill>
                          <a:effectLst/>
                          <a:latin typeface="Aptos"/>
                        </a:rPr>
                        <a:t>DM​</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52%​</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64%​</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1853325271"/>
                  </a:ext>
                </a:extLst>
              </a:tr>
              <a:tr h="340420">
                <a:tc>
                  <a:txBody>
                    <a:bodyPr/>
                    <a:lstStyle/>
                    <a:p>
                      <a:pPr algn="l" fontAlgn="base">
                        <a:lnSpc>
                          <a:spcPct val="100000"/>
                        </a:lnSpc>
                        <a:buNone/>
                      </a:pPr>
                      <a:r>
                        <a:rPr lang="en-US" sz="2400" b="0" i="0" dirty="0">
                          <a:solidFill>
                            <a:srgbClr val="000000"/>
                          </a:solidFill>
                          <a:effectLst/>
                          <a:latin typeface="Aptos"/>
                        </a:rPr>
                        <a:t>MM​</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76%​</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86%​</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1457863172"/>
                  </a:ext>
                </a:extLst>
              </a:tr>
              <a:tr h="340420">
                <a:tc>
                  <a:txBody>
                    <a:bodyPr/>
                    <a:lstStyle/>
                    <a:p>
                      <a:pPr algn="l" fontAlgn="base">
                        <a:lnSpc>
                          <a:spcPct val="100000"/>
                        </a:lnSpc>
                        <a:buNone/>
                      </a:pPr>
                      <a:r>
                        <a:rPr lang="en-US" sz="2400" b="0" i="0" dirty="0">
                          <a:solidFill>
                            <a:srgbClr val="000000"/>
                          </a:solidFill>
                          <a:effectLst/>
                          <a:latin typeface="Aptos"/>
                        </a:rPr>
                        <a:t>MP​</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88%​</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96%​</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3182649964"/>
                  </a:ext>
                </a:extLst>
              </a:tr>
              <a:tr h="340420">
                <a:tc>
                  <a:txBody>
                    <a:bodyPr/>
                    <a:lstStyle/>
                    <a:p>
                      <a:pPr algn="l" fontAlgn="base">
                        <a:lnSpc>
                          <a:spcPct val="100000"/>
                        </a:lnSpc>
                        <a:buNone/>
                      </a:pPr>
                      <a:r>
                        <a:rPr lang="en-US" sz="2400" b="0" i="0" dirty="0">
                          <a:solidFill>
                            <a:srgbClr val="000000"/>
                          </a:solidFill>
                          <a:effectLst/>
                          <a:latin typeface="Aptos"/>
                        </a:rPr>
                        <a:t>PP​</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92%​</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100%​</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907902593"/>
                  </a:ext>
                </a:extLst>
              </a:tr>
              <a:tr h="302595">
                <a:tc gridSpan="3">
                  <a:txBody>
                    <a:bodyPr/>
                    <a:lstStyle/>
                    <a:p>
                      <a:pPr algn="ctr" fontAlgn="base">
                        <a:lnSpc>
                          <a:spcPts val="1650"/>
                        </a:lnSpc>
                        <a:buNone/>
                      </a:pPr>
                      <a:r>
                        <a:rPr lang="en-US" sz="2400" b="0" i="0" dirty="0">
                          <a:solidFill>
                            <a:srgbClr val="000000"/>
                          </a:solidFill>
                          <a:effectLst/>
                          <a:latin typeface="Aptos"/>
                        </a:rPr>
                        <a:t>Grades - SINGLE AWARD​</a:t>
                      </a:r>
                    </a:p>
                  </a:txBody>
                  <a:tcPr marL="68256" marR="68256" marT="34128" marB="34128">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19788209"/>
                  </a:ext>
                </a:extLst>
              </a:tr>
              <a:tr h="368041">
                <a:tc>
                  <a:txBody>
                    <a:bodyPr/>
                    <a:lstStyle/>
                    <a:p>
                      <a:pPr algn="l" fontAlgn="base">
                        <a:lnSpc>
                          <a:spcPct val="100000"/>
                        </a:lnSpc>
                        <a:buNone/>
                      </a:pPr>
                      <a:r>
                        <a:rPr lang="en-US" sz="2400" b="0" i="0" dirty="0">
                          <a:solidFill>
                            <a:srgbClr val="000000"/>
                          </a:solidFill>
                          <a:effectLst/>
                          <a:latin typeface="Aptos"/>
                        </a:rPr>
                        <a:t>D*​</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9%​</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auto">
                        <a:lnSpc>
                          <a:spcPct val="100000"/>
                        </a:lnSpc>
                        <a:buNone/>
                      </a:pPr>
                      <a:r>
                        <a:rPr lang="en-US" sz="2400" b="0" i="0" dirty="0">
                          <a:solidFill>
                            <a:srgbClr val="000000"/>
                          </a:solidFill>
                          <a:effectLst/>
                          <a:latin typeface="Aptos"/>
                        </a:rPr>
                        <a:t>​17%​</a:t>
                      </a:r>
                      <a:endParaRPr lang="en-US" dirty="0"/>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11906" cap="flat" cmpd="sng" algn="ctr">
                      <a:solidFill>
                        <a:srgbClr val="FFFFFF"/>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972172823"/>
                  </a:ext>
                </a:extLst>
              </a:tr>
              <a:tr h="340420">
                <a:tc>
                  <a:txBody>
                    <a:bodyPr/>
                    <a:lstStyle/>
                    <a:p>
                      <a:pPr algn="l" fontAlgn="base">
                        <a:lnSpc>
                          <a:spcPct val="100000"/>
                        </a:lnSpc>
                        <a:buNone/>
                      </a:pPr>
                      <a:r>
                        <a:rPr lang="en-US" sz="2400" b="0" i="0" dirty="0">
                          <a:solidFill>
                            <a:srgbClr val="000000"/>
                          </a:solidFill>
                          <a:effectLst/>
                          <a:latin typeface="Aptos"/>
                        </a:rPr>
                        <a:t>D​</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44%​</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48%​</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306952094"/>
                  </a:ext>
                </a:extLst>
              </a:tr>
              <a:tr h="450985">
                <a:tc>
                  <a:txBody>
                    <a:bodyPr/>
                    <a:lstStyle/>
                    <a:p>
                      <a:pPr algn="l" fontAlgn="base">
                        <a:lnSpc>
                          <a:spcPct val="100000"/>
                        </a:lnSpc>
                        <a:buNone/>
                      </a:pPr>
                      <a:r>
                        <a:rPr lang="en-US" sz="2400" b="0" i="0" dirty="0">
                          <a:solidFill>
                            <a:srgbClr val="000000"/>
                          </a:solidFill>
                          <a:effectLst/>
                          <a:latin typeface="Aptos"/>
                        </a:rPr>
                        <a:t>M​</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79%​</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auto">
                        <a:lnSpc>
                          <a:spcPct val="100000"/>
                        </a:lnSpc>
                        <a:buNone/>
                      </a:pPr>
                      <a:r>
                        <a:rPr lang="en-US" sz="2400" b="0" i="0" dirty="0">
                          <a:solidFill>
                            <a:srgbClr val="000000"/>
                          </a:solidFill>
                          <a:effectLst/>
                          <a:latin typeface="Aptos"/>
                        </a:rPr>
                        <a:t>​86%​</a:t>
                      </a:r>
                      <a:endParaRPr lang="en-US" dirty="0"/>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233474412"/>
                  </a:ext>
                </a:extLst>
              </a:tr>
              <a:tr h="340420">
                <a:tc>
                  <a:txBody>
                    <a:bodyPr/>
                    <a:lstStyle/>
                    <a:p>
                      <a:pPr algn="l" fontAlgn="base">
                        <a:lnSpc>
                          <a:spcPct val="100000"/>
                        </a:lnSpc>
                        <a:buNone/>
                      </a:pPr>
                      <a:r>
                        <a:rPr lang="en-US" sz="2400" b="0" i="0" dirty="0">
                          <a:solidFill>
                            <a:srgbClr val="000000"/>
                          </a:solidFill>
                          <a:effectLst/>
                          <a:latin typeface="Aptos"/>
                        </a:rPr>
                        <a:t>P​</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tc>
                  <a:txBody>
                    <a:bodyPr/>
                    <a:lstStyle/>
                    <a:p>
                      <a:pPr algn="l" fontAlgn="base">
                        <a:lnSpc>
                          <a:spcPct val="100000"/>
                        </a:lnSpc>
                        <a:buNone/>
                      </a:pPr>
                      <a:r>
                        <a:rPr lang="en-US" sz="2400" b="0" i="0" dirty="0">
                          <a:solidFill>
                            <a:srgbClr val="000000"/>
                          </a:solidFill>
                          <a:effectLst/>
                          <a:latin typeface="Aptos"/>
                        </a:rPr>
                        <a:t>97%​</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solidFill>
                      <a:srgbClr val="D9D9D9"/>
                    </a:solidFill>
                  </a:tcPr>
                </a:tc>
                <a:tc>
                  <a:txBody>
                    <a:bodyPr/>
                    <a:lstStyle/>
                    <a:p>
                      <a:pPr algn="l" fontAlgn="base">
                        <a:lnSpc>
                          <a:spcPct val="100000"/>
                        </a:lnSpc>
                        <a:buNone/>
                      </a:pPr>
                      <a:r>
                        <a:rPr lang="en-US" sz="2400" b="0" i="0" dirty="0">
                          <a:solidFill>
                            <a:srgbClr val="000000"/>
                          </a:solidFill>
                          <a:effectLst/>
                          <a:latin typeface="Aptos"/>
                        </a:rPr>
                        <a:t>100%​</a:t>
                      </a:r>
                    </a:p>
                  </a:txBody>
                  <a:tcPr marL="68256" marR="68256" marT="34128" marB="34128" anchor="ctr">
                    <a:lnL w="9525" cap="flat" cmpd="sng" algn="ctr">
                      <a:solidFill>
                        <a:srgbClr val="ABABAB"/>
                      </a:solidFill>
                      <a:prstDash val="solid"/>
                      <a:round/>
                      <a:headEnd type="none" w="med" len="med"/>
                      <a:tailEnd type="none" w="med" len="med"/>
                    </a:lnL>
                    <a:lnR w="9525" cap="flat" cmpd="sng" algn="ctr">
                      <a:solidFill>
                        <a:srgbClr val="ABABAB"/>
                      </a:solidFill>
                      <a:prstDash val="solid"/>
                      <a:round/>
                      <a:headEnd type="none" w="med" len="med"/>
                      <a:tailEnd type="none" w="med" len="med"/>
                    </a:lnR>
                    <a:lnT w="9525" cap="flat" cmpd="sng" algn="ctr">
                      <a:solidFill>
                        <a:srgbClr val="ABABAB"/>
                      </a:solidFill>
                      <a:prstDash val="solid"/>
                      <a:round/>
                      <a:headEnd type="none" w="med" len="med"/>
                      <a:tailEnd type="none" w="med" len="med"/>
                    </a:lnT>
                    <a:lnB w="9525" cap="flat" cmpd="sng" algn="ctr">
                      <a:solidFill>
                        <a:srgbClr val="ABABAB"/>
                      </a:solidFill>
                      <a:prstDash val="solid"/>
                      <a:round/>
                      <a:headEnd type="none" w="med" len="med"/>
                      <a:tailEnd type="none" w="med" len="med"/>
                    </a:lnB>
                    <a:noFill/>
                  </a:tcPr>
                </a:tc>
                <a:extLst>
                  <a:ext uri="{0D108BD9-81ED-4DB2-BD59-A6C34878D82A}">
                    <a16:rowId xmlns:a16="http://schemas.microsoft.com/office/drawing/2014/main" val="2996057444"/>
                  </a:ext>
                </a:extLst>
              </a:tr>
            </a:tbl>
          </a:graphicData>
        </a:graphic>
      </p:graphicFrame>
      <p:sp>
        <p:nvSpPr>
          <p:cNvPr id="6" name="Rectangle 1">
            <a:extLst>
              <a:ext uri="{FF2B5EF4-FFF2-40B4-BE49-F238E27FC236}">
                <a16:creationId xmlns:a16="http://schemas.microsoft.com/office/drawing/2014/main" id="{54EC2949-AD86-34CD-E9CA-0401C5E3390F}"/>
              </a:ext>
            </a:extLst>
          </p:cNvPr>
          <p:cNvSpPr>
            <a:spLocks noChangeArrowheads="1"/>
          </p:cNvSpPr>
          <p:nvPr/>
        </p:nvSpPr>
        <p:spPr bwMode="auto">
          <a:xfrm>
            <a:off x="4002088" y="16652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32172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mazon Logo and symbol, meaning, history, PNG, brand">
            <a:extLst>
              <a:ext uri="{FF2B5EF4-FFF2-40B4-BE49-F238E27FC236}">
                <a16:creationId xmlns:a16="http://schemas.microsoft.com/office/drawing/2014/main" id="{9D2D0313-BBDA-5327-C239-8FC0B975F1C5}"/>
              </a:ext>
            </a:extLst>
          </p:cNvPr>
          <p:cNvPicPr>
            <a:picLocks noChangeAspect="1"/>
          </p:cNvPicPr>
          <p:nvPr/>
        </p:nvPicPr>
        <p:blipFill>
          <a:blip r:embed="rId3"/>
          <a:stretch>
            <a:fillRect/>
          </a:stretch>
        </p:blipFill>
        <p:spPr>
          <a:xfrm>
            <a:off x="3137905" y="1268026"/>
            <a:ext cx="3153022" cy="2447841"/>
          </a:xfrm>
          <a:prstGeom prst="rect">
            <a:avLst/>
          </a:prstGeom>
        </p:spPr>
      </p:pic>
      <p:pic>
        <p:nvPicPr>
          <p:cNvPr id="5" name="Picture 4" descr="ETF Company - JP Morgan - ETF Stream">
            <a:extLst>
              <a:ext uri="{FF2B5EF4-FFF2-40B4-BE49-F238E27FC236}">
                <a16:creationId xmlns:a16="http://schemas.microsoft.com/office/drawing/2014/main" id="{36165F5D-FE8F-FC96-3B18-21BA2C11146B}"/>
              </a:ext>
            </a:extLst>
          </p:cNvPr>
          <p:cNvPicPr>
            <a:picLocks noChangeAspect="1"/>
          </p:cNvPicPr>
          <p:nvPr/>
        </p:nvPicPr>
        <p:blipFill>
          <a:blip r:embed="rId4"/>
          <a:stretch>
            <a:fillRect/>
          </a:stretch>
        </p:blipFill>
        <p:spPr>
          <a:xfrm>
            <a:off x="7317228" y="4456487"/>
            <a:ext cx="2857500" cy="1600200"/>
          </a:xfrm>
          <a:prstGeom prst="rect">
            <a:avLst/>
          </a:prstGeom>
        </p:spPr>
      </p:pic>
      <p:pic>
        <p:nvPicPr>
          <p:cNvPr id="6" name="Picture 5" descr="Schroders PLC - Investment Research Hub">
            <a:extLst>
              <a:ext uri="{FF2B5EF4-FFF2-40B4-BE49-F238E27FC236}">
                <a16:creationId xmlns:a16="http://schemas.microsoft.com/office/drawing/2014/main" id="{A0CFD8BC-EF9D-1106-946E-DE742A9B0FB0}"/>
              </a:ext>
            </a:extLst>
          </p:cNvPr>
          <p:cNvPicPr>
            <a:picLocks noChangeAspect="1"/>
          </p:cNvPicPr>
          <p:nvPr/>
        </p:nvPicPr>
        <p:blipFill>
          <a:blip r:embed="rId5"/>
          <a:stretch>
            <a:fillRect/>
          </a:stretch>
        </p:blipFill>
        <p:spPr>
          <a:xfrm>
            <a:off x="7523745" y="2884518"/>
            <a:ext cx="2438405" cy="1274067"/>
          </a:xfrm>
          <a:prstGeom prst="rect">
            <a:avLst/>
          </a:prstGeom>
        </p:spPr>
      </p:pic>
      <p:pic>
        <p:nvPicPr>
          <p:cNvPr id="7" name="Graphic 6" descr="File:Logo Airbus 2014.svg - Wikipedia">
            <a:extLst>
              <a:ext uri="{FF2B5EF4-FFF2-40B4-BE49-F238E27FC236}">
                <a16:creationId xmlns:a16="http://schemas.microsoft.com/office/drawing/2014/main" id="{9E0C372F-D73A-228B-B0F9-0E665A99598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09086" y="3427557"/>
            <a:ext cx="2743197" cy="611733"/>
          </a:xfrm>
          <a:prstGeom prst="rect">
            <a:avLst/>
          </a:prstGeom>
        </p:spPr>
      </p:pic>
      <p:pic>
        <p:nvPicPr>
          <p:cNvPr id="9" name="Picture 8" descr="Company Profile: National Grid - We Mean Business Coalition">
            <a:extLst>
              <a:ext uri="{FF2B5EF4-FFF2-40B4-BE49-F238E27FC236}">
                <a16:creationId xmlns:a16="http://schemas.microsoft.com/office/drawing/2014/main" id="{B68477CE-16BD-1A91-7315-16176A8B87FB}"/>
              </a:ext>
            </a:extLst>
          </p:cNvPr>
          <p:cNvPicPr>
            <a:picLocks noChangeAspect="1"/>
          </p:cNvPicPr>
          <p:nvPr/>
        </p:nvPicPr>
        <p:blipFill>
          <a:blip r:embed="rId8"/>
          <a:stretch>
            <a:fillRect/>
          </a:stretch>
        </p:blipFill>
        <p:spPr>
          <a:xfrm>
            <a:off x="1583791" y="26585"/>
            <a:ext cx="2926080" cy="1805940"/>
          </a:xfrm>
          <a:prstGeom prst="rect">
            <a:avLst/>
          </a:prstGeom>
        </p:spPr>
      </p:pic>
      <p:pic>
        <p:nvPicPr>
          <p:cNvPr id="8" name="Picture 7" descr="48+ Thousand Actors Symbol Royalty-Free Images, Stock Photos &amp; Pictures |  Shutterstock">
            <a:extLst>
              <a:ext uri="{FF2B5EF4-FFF2-40B4-BE49-F238E27FC236}">
                <a16:creationId xmlns:a16="http://schemas.microsoft.com/office/drawing/2014/main" id="{4A8814E6-6701-1D6D-A302-C44CE02C0C00}"/>
              </a:ext>
            </a:extLst>
          </p:cNvPr>
          <p:cNvPicPr>
            <a:picLocks noChangeAspect="1"/>
          </p:cNvPicPr>
          <p:nvPr/>
        </p:nvPicPr>
        <p:blipFill>
          <a:blip r:embed="rId9"/>
          <a:stretch>
            <a:fillRect/>
          </a:stretch>
        </p:blipFill>
        <p:spPr>
          <a:xfrm>
            <a:off x="7377394" y="-173070"/>
            <a:ext cx="2956560" cy="3023616"/>
          </a:xfrm>
          <a:prstGeom prst="rect">
            <a:avLst/>
          </a:prstGeom>
        </p:spPr>
      </p:pic>
      <p:pic>
        <p:nvPicPr>
          <p:cNvPr id="11" name="Picture 10" descr="The National Youth Music Theatre (NYMT) announces a bold rebrand, a  strategic move to Birmingham, and a game-changing new vision to empower  young talent - Theatre Weekly">
            <a:extLst>
              <a:ext uri="{FF2B5EF4-FFF2-40B4-BE49-F238E27FC236}">
                <a16:creationId xmlns:a16="http://schemas.microsoft.com/office/drawing/2014/main" id="{4B079042-6204-D2C2-F08A-8AF76437B085}"/>
              </a:ext>
            </a:extLst>
          </p:cNvPr>
          <p:cNvPicPr>
            <a:picLocks noChangeAspect="1"/>
          </p:cNvPicPr>
          <p:nvPr/>
        </p:nvPicPr>
        <p:blipFill>
          <a:blip r:embed="rId10"/>
          <a:stretch>
            <a:fillRect/>
          </a:stretch>
        </p:blipFill>
        <p:spPr>
          <a:xfrm>
            <a:off x="3135689" y="4602098"/>
            <a:ext cx="2743200" cy="1543050"/>
          </a:xfrm>
          <a:prstGeom prst="rect">
            <a:avLst/>
          </a:prstGeom>
        </p:spPr>
      </p:pic>
      <p:pic>
        <p:nvPicPr>
          <p:cNvPr id="10" name="Picture 4" descr="Saffron Walden County High School Trust - JustGiving">
            <a:extLst>
              <a:ext uri="{FF2B5EF4-FFF2-40B4-BE49-F238E27FC236}">
                <a16:creationId xmlns:a16="http://schemas.microsoft.com/office/drawing/2014/main" id="{54FE3DA0-171E-EA5E-C40F-C20CF85809E8}"/>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rcRect/>
          <a:stretch>
            <a:fillRect/>
          </a:stretch>
        </p:blipFill>
        <p:spPr bwMode="auto">
          <a:xfrm>
            <a:off x="10299556" y="49265"/>
            <a:ext cx="1796751" cy="2364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254752"/>
      </p:ext>
    </p:ext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87D6D-1C3E-292D-B954-87A50CE1B079}"/>
              </a:ext>
            </a:extLst>
          </p:cNvPr>
          <p:cNvSpPr>
            <a:spLocks noGrp="1"/>
          </p:cNvSpPr>
          <p:nvPr>
            <p:ph type="title"/>
          </p:nvPr>
        </p:nvSpPr>
        <p:spPr>
          <a:xfrm>
            <a:off x="302134" y="-120082"/>
            <a:ext cx="8424163" cy="1968330"/>
          </a:xfrm>
          <a:solidFill>
            <a:schemeClr val="bg1"/>
          </a:solidFill>
        </p:spPr>
        <p:txBody>
          <a:bodyPr vert="horz" lIns="91440" tIns="45720" rIns="91440" bIns="45720" rtlCol="0" anchor="ctr">
            <a:normAutofit/>
          </a:bodyPr>
          <a:lstStyle/>
          <a:p>
            <a:pPr eaLnBrk="1" hangingPunct="1">
              <a:lnSpc>
                <a:spcPct val="90000"/>
              </a:lnSpc>
            </a:pPr>
            <a:r>
              <a:rPr lang="en-US" kern="1200" dirty="0">
                <a:solidFill>
                  <a:schemeClr val="tx1"/>
                </a:solidFill>
                <a:latin typeface="Cooper Black"/>
              </a:rPr>
              <a:t>University Choices </a:t>
            </a:r>
            <a:endParaRPr lang="en-US"/>
          </a:p>
        </p:txBody>
      </p:sp>
      <p:sp>
        <p:nvSpPr>
          <p:cNvPr id="3" name="Content Placeholder 2">
            <a:extLst>
              <a:ext uri="{FF2B5EF4-FFF2-40B4-BE49-F238E27FC236}">
                <a16:creationId xmlns:a16="http://schemas.microsoft.com/office/drawing/2014/main" id="{28087161-44AA-4E7E-A967-5C44FA957957}"/>
              </a:ext>
            </a:extLst>
          </p:cNvPr>
          <p:cNvSpPr>
            <a:spLocks noGrp="1"/>
          </p:cNvSpPr>
          <p:nvPr>
            <p:ph idx="1"/>
          </p:nvPr>
        </p:nvSpPr>
        <p:spPr>
          <a:xfrm>
            <a:off x="304785" y="1711620"/>
            <a:ext cx="9760077" cy="987891"/>
          </a:xfrm>
          <a:solidFill>
            <a:schemeClr val="bg1"/>
          </a:solidFill>
        </p:spPr>
        <p:txBody>
          <a:bodyPr vert="horz" lIns="91440" tIns="45720" rIns="91440" bIns="45720" rtlCol="0" anchor="b">
            <a:normAutofit/>
          </a:bodyPr>
          <a:lstStyle/>
          <a:p>
            <a:pPr indent="-228600" eaLnBrk="1" hangingPunct="1">
              <a:lnSpc>
                <a:spcPct val="90000"/>
              </a:lnSpc>
            </a:pPr>
            <a:r>
              <a:rPr lang="en-US" sz="2400" dirty="0"/>
              <a:t>Over 190 students received their First Choice University </a:t>
            </a:r>
          </a:p>
          <a:p>
            <a:pPr indent="-228600" eaLnBrk="1" hangingPunct="1">
              <a:lnSpc>
                <a:spcPct val="90000"/>
              </a:lnSpc>
            </a:pPr>
            <a:r>
              <a:rPr lang="en-US" sz="2400" dirty="0"/>
              <a:t>Some rejected their First Choice in </a:t>
            </a:r>
            <a:r>
              <a:rPr lang="en-US" sz="2400" dirty="0" err="1"/>
              <a:t>favour</a:t>
            </a:r>
            <a:r>
              <a:rPr lang="en-US" sz="2400" dirty="0"/>
              <a:t> of other places (Clearing)</a:t>
            </a:r>
          </a:p>
        </p:txBody>
      </p:sp>
      <p:sp>
        <p:nvSpPr>
          <p:cNvPr id="4" name="TextBox 3">
            <a:extLst>
              <a:ext uri="{FF2B5EF4-FFF2-40B4-BE49-F238E27FC236}">
                <a16:creationId xmlns:a16="http://schemas.microsoft.com/office/drawing/2014/main" id="{61BCB9DF-989F-9EBC-D759-94187DC96FAB}"/>
              </a:ext>
            </a:extLst>
          </p:cNvPr>
          <p:cNvSpPr txBox="1"/>
          <p:nvPr/>
        </p:nvSpPr>
        <p:spPr>
          <a:xfrm>
            <a:off x="556260" y="2995806"/>
            <a:ext cx="10058431" cy="268092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400050" indent="-342900" eaLnBrk="1" hangingPunct="1">
              <a:lnSpc>
                <a:spcPct val="90000"/>
              </a:lnSpc>
              <a:spcAft>
                <a:spcPts val="600"/>
              </a:spcAft>
              <a:buFont typeface="Arial" panose="020B0604020202020204" pitchFamily="34" charset="0"/>
              <a:buChar char="•"/>
            </a:pPr>
            <a:r>
              <a:rPr lang="en-US" sz="2400" dirty="0">
                <a:latin typeface="+mn-lt"/>
                <a:cs typeface="+mn-cs"/>
              </a:rPr>
              <a:t>15 students are going to UEA </a:t>
            </a:r>
            <a:endParaRPr lang="en-US" sz="2400" dirty="0">
              <a:latin typeface="+mn-lt"/>
              <a:ea typeface="Calibri" panose="020F0502020204030204"/>
              <a:cs typeface="Calibri" panose="020F0502020204030204"/>
            </a:endParaRPr>
          </a:p>
          <a:p>
            <a:pPr marL="400050" indent="-342900" eaLnBrk="1" hangingPunct="1">
              <a:lnSpc>
                <a:spcPct val="90000"/>
              </a:lnSpc>
              <a:spcAft>
                <a:spcPts val="600"/>
              </a:spcAft>
              <a:buFont typeface="Arial" panose="020B0604020202020204" pitchFamily="34" charset="0"/>
              <a:buChar char="•"/>
            </a:pPr>
            <a:r>
              <a:rPr lang="en-US" sz="2400" dirty="0">
                <a:latin typeface="+mn-lt"/>
                <a:cs typeface="+mn-cs"/>
              </a:rPr>
              <a:t>13 students are going to Loughborough, York</a:t>
            </a:r>
            <a:endParaRPr lang="en-US" sz="2400" dirty="0">
              <a:latin typeface="+mn-lt"/>
              <a:ea typeface="Calibri" panose="020F0502020204030204"/>
              <a:cs typeface="Calibri" panose="020F0502020204030204"/>
            </a:endParaRPr>
          </a:p>
          <a:p>
            <a:pPr marL="400050" indent="-342900" eaLnBrk="1" hangingPunct="1">
              <a:lnSpc>
                <a:spcPct val="90000"/>
              </a:lnSpc>
              <a:spcAft>
                <a:spcPts val="600"/>
              </a:spcAft>
              <a:buFont typeface="Arial" panose="020B0604020202020204" pitchFamily="34" charset="0"/>
              <a:buChar char="•"/>
            </a:pPr>
            <a:r>
              <a:rPr lang="en-US" sz="2400" dirty="0">
                <a:latin typeface="+mn-lt"/>
                <a:cs typeface="+mn-cs"/>
              </a:rPr>
              <a:t>12 students are going to Exeter</a:t>
            </a:r>
            <a:endParaRPr lang="en-US" sz="2400" dirty="0">
              <a:latin typeface="+mn-lt"/>
              <a:ea typeface="Calibri" panose="020F0502020204030204"/>
              <a:cs typeface="Calibri" panose="020F0502020204030204"/>
            </a:endParaRPr>
          </a:p>
          <a:p>
            <a:pPr marL="400050" indent="-342900" eaLnBrk="1" hangingPunct="1">
              <a:lnSpc>
                <a:spcPct val="90000"/>
              </a:lnSpc>
              <a:spcAft>
                <a:spcPts val="600"/>
              </a:spcAft>
              <a:buFont typeface="Arial" panose="020B0604020202020204" pitchFamily="34" charset="0"/>
              <a:buChar char="•"/>
            </a:pPr>
            <a:r>
              <a:rPr lang="en-US" sz="2400" dirty="0">
                <a:latin typeface="+mn-lt"/>
                <a:cs typeface="+mn-cs"/>
              </a:rPr>
              <a:t>10 students are going to Durham</a:t>
            </a:r>
            <a:endParaRPr lang="en-US" sz="2400" dirty="0">
              <a:latin typeface="+mn-lt"/>
              <a:ea typeface="Calibri" panose="020F0502020204030204"/>
              <a:cs typeface="Calibri" panose="020F0502020204030204"/>
            </a:endParaRPr>
          </a:p>
          <a:p>
            <a:pPr marL="400050" indent="-342900" eaLnBrk="1" hangingPunct="1">
              <a:lnSpc>
                <a:spcPct val="90000"/>
              </a:lnSpc>
              <a:spcAft>
                <a:spcPts val="600"/>
              </a:spcAft>
              <a:buFont typeface="Arial" panose="020B0604020202020204" pitchFamily="34" charset="0"/>
              <a:buChar char="•"/>
            </a:pPr>
            <a:endParaRPr lang="en-US" sz="2400" dirty="0">
              <a:latin typeface="+mn-lt"/>
              <a:ea typeface="Calibri" panose="020F0502020204030204"/>
              <a:cs typeface="Calibri" panose="020F0502020204030204"/>
            </a:endParaRPr>
          </a:p>
          <a:p>
            <a:pPr marL="400050" indent="-342900" eaLnBrk="1" hangingPunct="1">
              <a:lnSpc>
                <a:spcPct val="90000"/>
              </a:lnSpc>
              <a:spcAft>
                <a:spcPts val="600"/>
              </a:spcAft>
              <a:buFont typeface="Arial" panose="020B0604020202020204" pitchFamily="34" charset="0"/>
              <a:buChar char="•"/>
            </a:pPr>
            <a:r>
              <a:rPr lang="en-US" sz="2400" dirty="0">
                <a:latin typeface="+mn-lt"/>
                <a:cs typeface="+mn-cs"/>
              </a:rPr>
              <a:t>6 students are going to Oxford </a:t>
            </a:r>
            <a:endParaRPr lang="en-US" sz="2400" dirty="0">
              <a:latin typeface="+mn-lt"/>
              <a:ea typeface="Calibri" panose="020F0502020204030204"/>
              <a:cs typeface="Calibri" panose="020F0502020204030204"/>
            </a:endParaRPr>
          </a:p>
          <a:p>
            <a:pPr marL="400050" indent="-342900" eaLnBrk="1" hangingPunct="1">
              <a:lnSpc>
                <a:spcPct val="90000"/>
              </a:lnSpc>
              <a:spcAft>
                <a:spcPts val="600"/>
              </a:spcAft>
              <a:buFont typeface="Arial" panose="020B0604020202020204" pitchFamily="34" charset="0"/>
              <a:buChar char="•"/>
            </a:pPr>
            <a:r>
              <a:rPr lang="en-US" sz="2400" dirty="0">
                <a:latin typeface="+mn-lt"/>
                <a:cs typeface="+mn-cs"/>
              </a:rPr>
              <a:t>2 students are going to Cambridge (2 students turned down their place</a:t>
            </a:r>
            <a:r>
              <a:rPr lang="en-US" sz="2400" dirty="0"/>
              <a:t>)</a:t>
            </a:r>
            <a:endParaRPr lang="en-US" sz="2200" dirty="0">
              <a:latin typeface="+mn-lt"/>
              <a:ea typeface="Calibri"/>
              <a:cs typeface="Calibri"/>
            </a:endParaRPr>
          </a:p>
          <a:p>
            <a:pPr marL="285750" indent="-228600" eaLnBrk="1" hangingPunct="1">
              <a:lnSpc>
                <a:spcPct val="90000"/>
              </a:lnSpc>
              <a:spcAft>
                <a:spcPts val="600"/>
              </a:spcAft>
              <a:buFont typeface="Arial" panose="020B0604020202020204" pitchFamily="34" charset="0"/>
              <a:buChar char="•"/>
            </a:pPr>
            <a:endParaRPr lang="en-US" sz="1200" dirty="0">
              <a:latin typeface="+mn-lt"/>
              <a:cs typeface="+mn-cs"/>
            </a:endParaRPr>
          </a:p>
        </p:txBody>
      </p:sp>
      <p:pic>
        <p:nvPicPr>
          <p:cNvPr id="5" name="Picture 4" descr="Saffron Walden County High School Trust - JustGiving">
            <a:extLst>
              <a:ext uri="{FF2B5EF4-FFF2-40B4-BE49-F238E27FC236}">
                <a16:creationId xmlns:a16="http://schemas.microsoft.com/office/drawing/2014/main" id="{5D3B131D-EDE3-1AC8-37E3-85678C1F9AF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rcRect/>
          <a:stretch>
            <a:fillRect/>
          </a:stretch>
        </p:blipFill>
        <p:spPr bwMode="auto">
          <a:xfrm>
            <a:off x="9958180" y="24881"/>
            <a:ext cx="2138127" cy="2388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915481"/>
      </p:ext>
    </p:ext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affron Walden County High School Trust - JustGiving">
            <a:extLst>
              <a:ext uri="{FF2B5EF4-FFF2-40B4-BE49-F238E27FC236}">
                <a16:creationId xmlns:a16="http://schemas.microsoft.com/office/drawing/2014/main" id="{9438B219-9C23-898F-3EC1-9AECC6066BC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tretch>
            <a:fillRect/>
          </a:stretch>
        </p:blipFill>
        <p:spPr bwMode="auto">
          <a:xfrm>
            <a:off x="7242302" y="660957"/>
            <a:ext cx="4149074" cy="549139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95F09CC-C33D-916B-2595-5B03CCB20893}"/>
              </a:ext>
            </a:extLst>
          </p:cNvPr>
          <p:cNvSpPr>
            <a:spLocks noGrp="1"/>
          </p:cNvSpPr>
          <p:nvPr>
            <p:ph type="title"/>
          </p:nvPr>
        </p:nvSpPr>
        <p:spPr>
          <a:xfrm>
            <a:off x="521209" y="168597"/>
            <a:ext cx="5257800" cy="1325563"/>
          </a:xfrm>
        </p:spPr>
        <p:txBody>
          <a:bodyPr>
            <a:normAutofit/>
          </a:bodyPr>
          <a:lstStyle/>
          <a:p>
            <a:r>
              <a:rPr lang="en-GB" sz="5400" dirty="0">
                <a:solidFill>
                  <a:srgbClr val="000000"/>
                </a:solidFill>
                <a:latin typeface="Cooper Black"/>
              </a:rPr>
              <a:t>Final Advice </a:t>
            </a:r>
          </a:p>
        </p:txBody>
      </p:sp>
      <p:sp>
        <p:nvSpPr>
          <p:cNvPr id="3" name="Content Placeholder 2">
            <a:extLst>
              <a:ext uri="{FF2B5EF4-FFF2-40B4-BE49-F238E27FC236}">
                <a16:creationId xmlns:a16="http://schemas.microsoft.com/office/drawing/2014/main" id="{ED801644-2C54-8D5D-38D3-6CBA96149B58}"/>
              </a:ext>
            </a:extLst>
          </p:cNvPr>
          <p:cNvSpPr>
            <a:spLocks noGrp="1"/>
          </p:cNvSpPr>
          <p:nvPr>
            <p:ph idx="1"/>
          </p:nvPr>
        </p:nvSpPr>
        <p:spPr>
          <a:xfrm>
            <a:off x="838201" y="1984443"/>
            <a:ext cx="5257800" cy="4192520"/>
          </a:xfrm>
        </p:spPr>
        <p:txBody>
          <a:bodyPr vert="horz" lIns="0" tIns="45720" rIns="0" bIns="45720" rtlCol="0" anchor="t">
            <a:normAutofit/>
          </a:bodyPr>
          <a:lstStyle/>
          <a:p>
            <a:r>
              <a:rPr lang="en-GB" sz="2600" dirty="0"/>
              <a:t>All students will need to make an application </a:t>
            </a:r>
          </a:p>
          <a:p>
            <a:r>
              <a:rPr lang="en-GB" sz="2600" dirty="0"/>
              <a:t>Start researching and applying now </a:t>
            </a:r>
            <a:endParaRPr lang="en-GB" sz="2600" dirty="0">
              <a:ea typeface="Calibri"/>
              <a:cs typeface="Calibri"/>
            </a:endParaRPr>
          </a:p>
          <a:p>
            <a:r>
              <a:rPr lang="en-GB" sz="2600" dirty="0"/>
              <a:t>You can make multiple applications</a:t>
            </a:r>
            <a:endParaRPr lang="en-GB" sz="2600" dirty="0">
              <a:ea typeface="Calibri"/>
              <a:cs typeface="Calibri"/>
            </a:endParaRPr>
          </a:p>
          <a:p>
            <a:endParaRPr lang="en-GB" sz="2600"/>
          </a:p>
          <a:p>
            <a:r>
              <a:rPr lang="en-GB" sz="2600" dirty="0"/>
              <a:t>SWCHS Sixth Form will be a fresh start and a new experience for all students – we want it to feel different! </a:t>
            </a:r>
          </a:p>
        </p:txBody>
      </p:sp>
    </p:spTree>
    <p:extLst>
      <p:ext uri="{BB962C8B-B14F-4D97-AF65-F5344CB8AC3E}">
        <p14:creationId xmlns:p14="http://schemas.microsoft.com/office/powerpoint/2010/main" val="2551208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oster with a band playing instruments&#10;&#10;AI-generated content may be incorrect.">
            <a:extLst>
              <a:ext uri="{FF2B5EF4-FFF2-40B4-BE49-F238E27FC236}">
                <a16:creationId xmlns:a16="http://schemas.microsoft.com/office/drawing/2014/main" id="{87434AED-D0EE-4801-68CE-295D055C0B37}"/>
              </a:ext>
            </a:extLst>
          </p:cNvPr>
          <p:cNvPicPr>
            <a:picLocks noChangeAspect="1"/>
          </p:cNvPicPr>
          <p:nvPr/>
        </p:nvPicPr>
        <p:blipFill>
          <a:blip r:embed="rId3"/>
          <a:stretch>
            <a:fillRect/>
          </a:stretch>
        </p:blipFill>
        <p:spPr>
          <a:xfrm>
            <a:off x="4208549" y="1454921"/>
            <a:ext cx="3376754" cy="4793080"/>
          </a:xfrm>
          <a:prstGeom prst="rect">
            <a:avLst/>
          </a:prstGeom>
        </p:spPr>
      </p:pic>
      <p:pic>
        <p:nvPicPr>
          <p:cNvPr id="9" name="Content Placeholder 8" descr="A purple and yellow poster with text&#10;&#10;AI-generated content may be incorrect.">
            <a:extLst>
              <a:ext uri="{FF2B5EF4-FFF2-40B4-BE49-F238E27FC236}">
                <a16:creationId xmlns:a16="http://schemas.microsoft.com/office/drawing/2014/main" id="{4EF154E5-CF78-4A2E-EED5-9E774083670F}"/>
              </a:ext>
            </a:extLst>
          </p:cNvPr>
          <p:cNvPicPr>
            <a:picLocks noGrp="1" noChangeAspect="1"/>
          </p:cNvPicPr>
          <p:nvPr>
            <p:ph idx="1"/>
          </p:nvPr>
        </p:nvPicPr>
        <p:blipFill>
          <a:blip r:embed="rId4"/>
          <a:stretch>
            <a:fillRect/>
          </a:stretch>
        </p:blipFill>
        <p:spPr>
          <a:xfrm>
            <a:off x="256693" y="1529332"/>
            <a:ext cx="3404976" cy="4604748"/>
          </a:xfrm>
          <a:prstGeom prst="rect">
            <a:avLst/>
          </a:prstGeom>
        </p:spPr>
      </p:pic>
      <p:pic>
        <p:nvPicPr>
          <p:cNvPr id="10" name="Picture 9" descr="A purple and yellow poster with text&#10;&#10;AI-generated content may be incorrect.">
            <a:extLst>
              <a:ext uri="{FF2B5EF4-FFF2-40B4-BE49-F238E27FC236}">
                <a16:creationId xmlns:a16="http://schemas.microsoft.com/office/drawing/2014/main" id="{E0325B1E-C03C-1C90-3BA3-E8B691A92B9E}"/>
              </a:ext>
            </a:extLst>
          </p:cNvPr>
          <p:cNvPicPr>
            <a:picLocks noChangeAspect="1"/>
          </p:cNvPicPr>
          <p:nvPr/>
        </p:nvPicPr>
        <p:blipFill>
          <a:blip r:embed="rId5"/>
          <a:stretch>
            <a:fillRect/>
          </a:stretch>
        </p:blipFill>
        <p:spPr>
          <a:xfrm>
            <a:off x="7868633" y="1471854"/>
            <a:ext cx="3539064" cy="4780188"/>
          </a:xfrm>
          <a:prstGeom prst="rect">
            <a:avLst/>
          </a:prstGeom>
        </p:spPr>
      </p:pic>
      <p:sp>
        <p:nvSpPr>
          <p:cNvPr id="5" name="Title 4">
            <a:extLst>
              <a:ext uri="{FF2B5EF4-FFF2-40B4-BE49-F238E27FC236}">
                <a16:creationId xmlns:a16="http://schemas.microsoft.com/office/drawing/2014/main" id="{CBD75CA2-7BA0-B142-11B9-985F43D9D7B5}"/>
              </a:ext>
            </a:extLst>
          </p:cNvPr>
          <p:cNvSpPr>
            <a:spLocks noGrp="1"/>
          </p:cNvSpPr>
          <p:nvPr>
            <p:ph type="title"/>
          </p:nvPr>
        </p:nvSpPr>
        <p:spPr>
          <a:xfrm>
            <a:off x="256258" y="224514"/>
            <a:ext cx="10058400" cy="891958"/>
          </a:xfrm>
        </p:spPr>
        <p:txBody>
          <a:bodyPr/>
          <a:lstStyle/>
          <a:p>
            <a:r>
              <a:rPr lang="en-GB" dirty="0">
                <a:solidFill>
                  <a:schemeClr val="tx1"/>
                </a:solidFill>
                <a:latin typeface="Cooper Black"/>
              </a:rPr>
              <a:t>SWCHS </a:t>
            </a:r>
            <a:r>
              <a:rPr lang="en-GB" sz="5400" dirty="0">
                <a:solidFill>
                  <a:schemeClr val="tx1"/>
                </a:solidFill>
                <a:latin typeface="Cooper Black"/>
              </a:rPr>
              <a:t>Fundraising</a:t>
            </a:r>
            <a:r>
              <a:rPr lang="en-GB" dirty="0">
                <a:solidFill>
                  <a:schemeClr val="tx1"/>
                </a:solidFill>
                <a:latin typeface="Cooper Black"/>
              </a:rPr>
              <a:t> </a:t>
            </a:r>
          </a:p>
        </p:txBody>
      </p:sp>
    </p:spTree>
    <p:extLst>
      <p:ext uri="{BB962C8B-B14F-4D97-AF65-F5344CB8AC3E}">
        <p14:creationId xmlns:p14="http://schemas.microsoft.com/office/powerpoint/2010/main" val="3622878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59181-4A4C-9A16-F755-E43DB0EDABB7}"/>
              </a:ext>
            </a:extLst>
          </p:cNvPr>
          <p:cNvSpPr>
            <a:spLocks noGrp="1"/>
          </p:cNvSpPr>
          <p:nvPr>
            <p:ph type="title"/>
          </p:nvPr>
        </p:nvSpPr>
        <p:spPr>
          <a:xfrm>
            <a:off x="253774" y="111628"/>
            <a:ext cx="10515600" cy="1325563"/>
          </a:xfrm>
        </p:spPr>
        <p:txBody>
          <a:bodyPr/>
          <a:lstStyle/>
          <a:p>
            <a:r>
              <a:rPr lang="en-GB" dirty="0">
                <a:solidFill>
                  <a:schemeClr val="tx1"/>
                </a:solidFill>
                <a:latin typeface="Cooper Black"/>
                <a:cs typeface="Arial"/>
              </a:rPr>
              <a:t>Rooms for the next session  </a:t>
            </a:r>
            <a:endParaRPr lang="en-GB" dirty="0">
              <a:solidFill>
                <a:schemeClr val="tx1"/>
              </a:solidFill>
              <a:latin typeface="Cooper Black"/>
              <a:cs typeface="Arial" panose="020B0604020202020204" pitchFamily="34" charset="0"/>
            </a:endParaRPr>
          </a:p>
        </p:txBody>
      </p:sp>
      <p:sp>
        <p:nvSpPr>
          <p:cNvPr id="3" name="Content Placeholder 2">
            <a:extLst>
              <a:ext uri="{FF2B5EF4-FFF2-40B4-BE49-F238E27FC236}">
                <a16:creationId xmlns:a16="http://schemas.microsoft.com/office/drawing/2014/main" id="{0F0C096A-EA58-3DED-D547-F67667D127D2}"/>
              </a:ext>
            </a:extLst>
          </p:cNvPr>
          <p:cNvSpPr>
            <a:spLocks noGrp="1"/>
          </p:cNvSpPr>
          <p:nvPr>
            <p:ph idx="1"/>
          </p:nvPr>
        </p:nvSpPr>
        <p:spPr>
          <a:xfrm>
            <a:off x="380223" y="1874389"/>
            <a:ext cx="6991521" cy="4270652"/>
          </a:xfrm>
        </p:spPr>
        <p:txBody>
          <a:bodyPr vert="horz" lIns="91440" tIns="45720" rIns="91440" bIns="45720" rtlCol="0" anchor="t">
            <a:noAutofit/>
          </a:bodyPr>
          <a:lstStyle/>
          <a:p>
            <a:pPr marL="0" indent="0">
              <a:buNone/>
            </a:pPr>
            <a:r>
              <a:rPr lang="en-GB" sz="2800" b="1" dirty="0">
                <a:ea typeface="Calibri"/>
                <a:cs typeface="Arial"/>
              </a:rPr>
              <a:t>Upstairs on D Corridor </a:t>
            </a:r>
            <a:endParaRPr lang="en-GB" sz="2800" dirty="0">
              <a:effectLst/>
              <a:ea typeface="Calibri" panose="020F0502020204030204" pitchFamily="34" charset="0"/>
              <a:cs typeface="Arial"/>
            </a:endParaRPr>
          </a:p>
          <a:p>
            <a:pPr>
              <a:buFont typeface="Arial" panose="020F0502020204030204" pitchFamily="34" charset="0"/>
              <a:buChar char="•"/>
            </a:pPr>
            <a:r>
              <a:rPr lang="en-GB" sz="2800" dirty="0">
                <a:effectLst/>
                <a:ea typeface="Calibri"/>
                <a:cs typeface="Arial"/>
              </a:rPr>
              <a:t>D4 –</a:t>
            </a:r>
            <a:r>
              <a:rPr lang="en-GB" sz="2800" dirty="0">
                <a:ea typeface="Calibri"/>
                <a:cs typeface="Arial"/>
              </a:rPr>
              <a:t> 11JRS Mr Simmons </a:t>
            </a:r>
            <a:endParaRPr lang="en-GB" sz="2800" dirty="0">
              <a:effectLst/>
              <a:ea typeface="Calibri"/>
              <a:cs typeface="Arial" panose="020B0604020202020204" pitchFamily="34" charset="0"/>
            </a:endParaRPr>
          </a:p>
          <a:p>
            <a:pPr>
              <a:buFont typeface="Arial" panose="020F0502020204030204" pitchFamily="34" charset="0"/>
              <a:buChar char="•"/>
            </a:pPr>
            <a:r>
              <a:rPr lang="en-GB" sz="2800" dirty="0">
                <a:effectLst/>
                <a:ea typeface="Calibri"/>
                <a:cs typeface="Arial"/>
              </a:rPr>
              <a:t>D5 – </a:t>
            </a:r>
            <a:r>
              <a:rPr lang="en-GB" sz="2800" dirty="0">
                <a:ea typeface="Calibri"/>
                <a:cs typeface="Arial"/>
              </a:rPr>
              <a:t>11JXD Mr Duddy </a:t>
            </a:r>
            <a:endParaRPr lang="en-GB" sz="2800" dirty="0">
              <a:effectLst/>
              <a:ea typeface="Calibri" panose="020F0502020204030204" pitchFamily="34" charset="0"/>
              <a:cs typeface="Arial" panose="020B0604020202020204" pitchFamily="34" charset="0"/>
            </a:endParaRPr>
          </a:p>
          <a:p>
            <a:pPr>
              <a:buFont typeface="Arial" panose="020F0502020204030204" pitchFamily="34" charset="0"/>
              <a:buChar char="•"/>
            </a:pPr>
            <a:r>
              <a:rPr lang="en-GB" sz="2800" dirty="0">
                <a:effectLst/>
                <a:ea typeface="Calibri"/>
                <a:cs typeface="Arial"/>
              </a:rPr>
              <a:t>D6 – </a:t>
            </a:r>
            <a:r>
              <a:rPr lang="en-GB" sz="2800" dirty="0">
                <a:ea typeface="Calibri"/>
                <a:cs typeface="Arial"/>
              </a:rPr>
              <a:t>11LXH Mrs Hayes </a:t>
            </a:r>
            <a:endParaRPr lang="en-GB" sz="2800" dirty="0">
              <a:effectLst/>
              <a:ea typeface="Calibri"/>
              <a:cs typeface="Arial" panose="020B0604020202020204" pitchFamily="34" charset="0"/>
            </a:endParaRPr>
          </a:p>
          <a:p>
            <a:pPr>
              <a:buFont typeface="Arial" panose="020F0502020204030204" pitchFamily="34" charset="0"/>
              <a:buChar char="•"/>
            </a:pPr>
            <a:r>
              <a:rPr lang="en-GB" sz="2800" dirty="0">
                <a:effectLst/>
                <a:ea typeface="Calibri"/>
                <a:cs typeface="Arial"/>
              </a:rPr>
              <a:t>D7 –</a:t>
            </a:r>
            <a:r>
              <a:rPr lang="en-GB" sz="2800" dirty="0">
                <a:ea typeface="Calibri"/>
                <a:cs typeface="Arial"/>
              </a:rPr>
              <a:t>11PSF Mr Facer</a:t>
            </a:r>
          </a:p>
          <a:p>
            <a:pPr>
              <a:buFont typeface="Arial" panose="020F0502020204030204" pitchFamily="34" charset="0"/>
              <a:buChar char="•"/>
            </a:pPr>
            <a:r>
              <a:rPr lang="en-GB" sz="2800" dirty="0">
                <a:ea typeface="Calibri"/>
                <a:cs typeface="Arial"/>
              </a:rPr>
              <a:t>D9 – 11NAC  Mr Chamberlain </a:t>
            </a:r>
          </a:p>
          <a:p>
            <a:pPr marL="0" indent="0">
              <a:buNone/>
            </a:pPr>
            <a:endParaRPr lang="en-GB" sz="2800" dirty="0">
              <a:ea typeface="Calibri" panose="020F0502020204030204" pitchFamily="34" charset="0"/>
              <a:cs typeface="Arial" panose="020B0604020202020204" pitchFamily="34" charset="0"/>
            </a:endParaRPr>
          </a:p>
        </p:txBody>
      </p:sp>
      <p:pic>
        <p:nvPicPr>
          <p:cNvPr id="5" name="Picture 4" descr="Saffron Walden County High School Trust - JustGiving">
            <a:extLst>
              <a:ext uri="{FF2B5EF4-FFF2-40B4-BE49-F238E27FC236}">
                <a16:creationId xmlns:a16="http://schemas.microsoft.com/office/drawing/2014/main" id="{DC23CA70-6947-AA6E-9337-42437C62D7C7}"/>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00" b="97000" l="2632" r="97368">
                        <a14:foregroundMark x1="3289" y1="3000" x2="3289" y2="3000"/>
                        <a14:foregroundMark x1="50000" y1="97000" x2="50000" y2="97000"/>
                        <a14:foregroundMark x1="97368" y1="2500" x2="97368" y2="2500"/>
                      </a14:backgroundRemoval>
                    </a14:imgEffect>
                  </a14:imgLayer>
                </a14:imgProps>
              </a:ext>
              <a:ext uri="{28A0092B-C50C-407E-A947-70E740481C1C}">
                <a14:useLocalDpi xmlns:a14="http://schemas.microsoft.com/office/drawing/2010/main" val="0"/>
              </a:ext>
            </a:extLst>
          </a:blip>
          <a:srcRect/>
          <a:stretch>
            <a:fillRect/>
          </a:stretch>
        </p:blipFill>
        <p:spPr bwMode="auto">
          <a:xfrm>
            <a:off x="10299556" y="49265"/>
            <a:ext cx="1796751" cy="2364147"/>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D58BCC29-3DCF-6BA1-4C36-695CF449A065}"/>
              </a:ext>
            </a:extLst>
          </p:cNvPr>
          <p:cNvSpPr txBox="1">
            <a:spLocks/>
          </p:cNvSpPr>
          <p:nvPr/>
        </p:nvSpPr>
        <p:spPr>
          <a:xfrm>
            <a:off x="6097393" y="1874389"/>
            <a:ext cx="5233387" cy="4270652"/>
          </a:xfrm>
          <a:prstGeom prst="rect">
            <a:avLst/>
          </a:prstGeom>
        </p:spPr>
        <p:txBody>
          <a:bodyPr vert="horz" lIns="91440" tIns="45720" rIns="9144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GB" sz="2800" b="1" dirty="0">
                <a:ea typeface="Calibri"/>
                <a:cs typeface="Arial"/>
              </a:rPr>
              <a:t>Downstairs on B corridor</a:t>
            </a:r>
            <a:endParaRPr lang="en-GB" sz="2800" b="1" dirty="0">
              <a:ea typeface="Calibri" panose="020F0502020204030204" pitchFamily="34" charset="0"/>
              <a:cs typeface="Arial"/>
            </a:endParaRPr>
          </a:p>
          <a:p>
            <a:pPr>
              <a:buFont typeface="Arial" panose="020F0502020204030204" pitchFamily="34" charset="0"/>
              <a:buChar char="•"/>
            </a:pPr>
            <a:r>
              <a:rPr lang="en-GB" sz="2800" dirty="0">
                <a:ea typeface="Calibri"/>
                <a:cs typeface="Calibri"/>
              </a:rPr>
              <a:t>B2 - 11IDC Mr Clark </a:t>
            </a:r>
            <a:endParaRPr lang="en-GB" sz="2800" dirty="0">
              <a:ea typeface="Calibri"/>
              <a:cs typeface="Arial" panose="020B0604020202020204" pitchFamily="34" charset="0"/>
            </a:endParaRPr>
          </a:p>
          <a:p>
            <a:pPr>
              <a:buFont typeface="Arial" panose="020F0502020204030204" pitchFamily="34" charset="0"/>
              <a:buChar char="•"/>
            </a:pPr>
            <a:r>
              <a:rPr lang="en-GB" sz="2800">
                <a:ea typeface="Calibri"/>
                <a:cs typeface="Arial"/>
              </a:rPr>
              <a:t>B4 </a:t>
            </a:r>
            <a:r>
              <a:rPr lang="en-GB" sz="2800" dirty="0">
                <a:ea typeface="Calibri"/>
                <a:cs typeface="Arial"/>
              </a:rPr>
              <a:t>–11GRM Mr Marshall</a:t>
            </a:r>
            <a:endParaRPr lang="en-GB" sz="2800" dirty="0">
              <a:ea typeface="Calibri"/>
              <a:cs typeface="Arial" panose="020B0604020202020204" pitchFamily="34" charset="0"/>
            </a:endParaRPr>
          </a:p>
          <a:p>
            <a:pPr>
              <a:buFont typeface="Arial" panose="020F0502020204030204" pitchFamily="34" charset="0"/>
              <a:buChar char="•"/>
            </a:pPr>
            <a:r>
              <a:rPr lang="en-GB" sz="2800" dirty="0">
                <a:ea typeface="Calibri"/>
                <a:cs typeface="Arial"/>
              </a:rPr>
              <a:t>B7 -  11RMH Mr Hancock </a:t>
            </a:r>
            <a:endParaRPr lang="en-GB" sz="2800" dirty="0">
              <a:ea typeface="Calibri"/>
              <a:cs typeface="Arial" panose="020B0604020202020204" pitchFamily="34" charset="0"/>
            </a:endParaRPr>
          </a:p>
          <a:p>
            <a:pPr>
              <a:buFont typeface="Arial" panose="020F0502020204030204" pitchFamily="34" charset="0"/>
              <a:buChar char="•"/>
            </a:pPr>
            <a:r>
              <a:rPr lang="en-GB" sz="2800" dirty="0">
                <a:ea typeface="Calibri"/>
                <a:cs typeface="Arial"/>
              </a:rPr>
              <a:t>B11 – 11SXL Mrs Rawlings and Miss Lock </a:t>
            </a:r>
          </a:p>
          <a:p>
            <a:pPr>
              <a:buFont typeface="Arial" panose="020F0502020204030204" pitchFamily="34" charset="0"/>
              <a:buChar char="•"/>
            </a:pPr>
            <a:r>
              <a:rPr lang="en-GB" sz="2800" dirty="0">
                <a:ea typeface="Calibri"/>
                <a:cs typeface="Arial"/>
              </a:rPr>
              <a:t>B12 – Miss Bates </a:t>
            </a:r>
            <a:endParaRPr lang="en-GB" sz="2800" dirty="0">
              <a:ea typeface="Calibri"/>
              <a:cs typeface="Arial" panose="020B0604020202020204" pitchFamily="34" charset="0"/>
            </a:endParaRPr>
          </a:p>
          <a:p>
            <a:pPr>
              <a:buFont typeface="Arial" panose="020F0502020204030204" pitchFamily="34" charset="0"/>
              <a:buChar char="•"/>
            </a:pPr>
            <a:endParaRPr lang="en-GB" sz="2800" dirty="0">
              <a:ea typeface="Calibri"/>
              <a:cs typeface="Arial" panose="020B0604020202020204" pitchFamily="34" charset="0"/>
            </a:endParaRPr>
          </a:p>
          <a:p>
            <a:pPr>
              <a:buFont typeface="Arial" panose="020F0502020204030204" pitchFamily="34" charset="0"/>
              <a:buChar char="•"/>
            </a:pPr>
            <a:endParaRPr lang="en-GB" sz="2800" dirty="0">
              <a:ea typeface="Calibri"/>
              <a:cs typeface="Arial"/>
            </a:endParaRPr>
          </a:p>
        </p:txBody>
      </p:sp>
    </p:spTree>
    <p:extLst>
      <p:ext uri="{BB962C8B-B14F-4D97-AF65-F5344CB8AC3E}">
        <p14:creationId xmlns:p14="http://schemas.microsoft.com/office/powerpoint/2010/main" val="1571331429"/>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863</TotalTime>
  <Words>2130</Words>
  <Application>Microsoft Office PowerPoint</Application>
  <PresentationFormat>Widescreen</PresentationFormat>
  <Paragraphs>307</Paragraphs>
  <Slides>30</Slides>
  <Notes>29</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Retrospect</vt:lpstr>
      <vt:lpstr>Welcome to the Year 11 Ahead Evening </vt:lpstr>
      <vt:lpstr>PowerPoint Presentation</vt:lpstr>
      <vt:lpstr>Home-school partnership </vt:lpstr>
      <vt:lpstr>   S W C H S   V A L U E S</vt:lpstr>
      <vt:lpstr>Key Dates </vt:lpstr>
      <vt:lpstr>PowerPoint Presentation</vt:lpstr>
      <vt:lpstr>Exams and Interventions </vt:lpstr>
      <vt:lpstr>Exam Access Arrangements</vt:lpstr>
      <vt:lpstr>Exam Access Arrangements</vt:lpstr>
      <vt:lpstr>Homework </vt:lpstr>
      <vt:lpstr>Part time jobs </vt:lpstr>
      <vt:lpstr>Attendance  </vt:lpstr>
      <vt:lpstr>PowerPoint Presentation</vt:lpstr>
      <vt:lpstr>We appreciate that absence is at times unavoidable due to illness, but request that parents ensure that it is kept to the absolute minimum and that they always contact the school on the first day of absence by phone or email absence@swchs.net with an indication of length of absence if possible.   Parents should contact the school for every subsequent day of absence due to illness.</vt:lpstr>
      <vt:lpstr>School absence - what information do we require?</vt:lpstr>
      <vt:lpstr>Application for Leave of Absence from School during Term Time</vt:lpstr>
      <vt:lpstr>Uniform</vt:lpstr>
      <vt:lpstr>Hair, Makeup and Jewelry </vt:lpstr>
      <vt:lpstr>How to view behaviour points </vt:lpstr>
      <vt:lpstr>The Safeguarding Team</vt:lpstr>
      <vt:lpstr>PowerPoint Presentation</vt:lpstr>
      <vt:lpstr>6th Form: Admissions</vt:lpstr>
      <vt:lpstr>3 Types of SWCHS responses: </vt:lpstr>
      <vt:lpstr>PowerPoint Presentation</vt:lpstr>
      <vt:lpstr>PowerPoint Presentation</vt:lpstr>
      <vt:lpstr>PowerPoint Presentation</vt:lpstr>
      <vt:lpstr>University Choices </vt:lpstr>
      <vt:lpstr>Final Advice </vt:lpstr>
      <vt:lpstr>SWCHS Fundraising </vt:lpstr>
      <vt:lpstr>Rooms for the next session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Miss L Coates</cp:lastModifiedBy>
  <cp:revision>626</cp:revision>
  <dcterms:created xsi:type="dcterms:W3CDTF">2013-07-15T20:26:40Z</dcterms:created>
  <dcterms:modified xsi:type="dcterms:W3CDTF">2025-09-17T08:58:16Z</dcterms:modified>
</cp:coreProperties>
</file>