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3" r:id="rId11"/>
    <p:sldId id="264" r:id="rId12"/>
    <p:sldId id="265" r:id="rId13"/>
    <p:sldId id="266" r:id="rId14"/>
    <p:sldId id="267" r:id="rId15"/>
    <p:sldId id="268" r:id="rId16"/>
  </p:sldIdLst>
  <p:sldSz cx="18288000" cy="10287000"/>
  <p:notesSz cx="6858000" cy="9144000"/>
  <p:embeddedFontLst>
    <p:embeddedFont>
      <p:font typeface="Barlow Condensed Semi-Bold Italics" panose="020B0604020202020204" charset="0"/>
      <p:regular r:id="rId17"/>
      <p:bold r:id="rId18"/>
      <p:italic r:id="rId19"/>
      <p:boldItalic r:id="rId20"/>
    </p:embeddedFont>
    <p:embeddedFont>
      <p:font typeface="Raleway" pitchFamily="2" charset="0"/>
      <p:regular r:id="rId21"/>
      <p:bold r:id="rId22"/>
      <p:italic r:id="rId23"/>
      <p:boldItalic r:id="rId24"/>
    </p:embeddedFont>
    <p:embeddedFont>
      <p:font typeface="Raleway Bold" charset="0"/>
      <p:regular r:id="rId25"/>
      <p:bold r:id="rId26"/>
    </p:embeddedFont>
    <p:embeddedFont>
      <p:font typeface="Raleway Bold Italics" panose="020B0604020202020204" charset="0"/>
      <p:regular r:id="rId27"/>
      <p:bold r:id="rId28"/>
      <p:italic r:id="rId29"/>
      <p:boldItalic r:id="rId30"/>
    </p:embeddedFont>
    <p:embeddedFont>
      <p:font typeface="Raleway Ultra-Bold Italics" panose="020B060402020202020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673BB10-D4F6-4942-A724-289D55FC9F16}" v="36" dt="2025-09-30T15:48:46.5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7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9" Type="http://schemas.microsoft.com/office/2016/11/relationships/changesInfo" Target="changesInfos/changesInfo1.xml"/><Relationship Id="rId21" Type="http://schemas.openxmlformats.org/officeDocument/2006/relationships/font" Target="fonts/font5.fntdata"/><Relationship Id="rId34" Type="http://schemas.openxmlformats.org/officeDocument/2006/relationships/font" Target="fonts/font1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A Priest" userId="7379ba82-dce2-4463-9cf7-702d65038a4e" providerId="ADAL" clId="{AFFEA3E3-C0C2-452F-82D0-94C354330584}"/>
    <pc:docChg chg="undo redo custSel addSld delSld modSld">
      <pc:chgData name="Mrs A Priest" userId="7379ba82-dce2-4463-9cf7-702d65038a4e" providerId="ADAL" clId="{AFFEA3E3-C0C2-452F-82D0-94C354330584}" dt="2025-09-30T15:58:15.578" v="452" actId="1076"/>
      <pc:docMkLst>
        <pc:docMk/>
      </pc:docMkLst>
      <pc:sldChg chg="modSp mod">
        <pc:chgData name="Mrs A Priest" userId="7379ba82-dce2-4463-9cf7-702d65038a4e" providerId="ADAL" clId="{AFFEA3E3-C0C2-452F-82D0-94C354330584}" dt="2025-09-30T15:53:00.701" v="368" actId="1076"/>
        <pc:sldMkLst>
          <pc:docMk/>
          <pc:sldMk cId="0" sldId="256"/>
        </pc:sldMkLst>
        <pc:spChg chg="mod">
          <ac:chgData name="Mrs A Priest" userId="7379ba82-dce2-4463-9cf7-702d65038a4e" providerId="ADAL" clId="{AFFEA3E3-C0C2-452F-82D0-94C354330584}" dt="2025-09-30T15:53:00.701" v="368" actId="1076"/>
          <ac:spMkLst>
            <pc:docMk/>
            <pc:sldMk cId="0" sldId="256"/>
            <ac:spMk id="7" creationId="{00000000-0000-0000-0000-000000000000}"/>
          </ac:spMkLst>
        </pc:spChg>
      </pc:sldChg>
      <pc:sldChg chg="delSp modSp mod">
        <pc:chgData name="Mrs A Priest" userId="7379ba82-dce2-4463-9cf7-702d65038a4e" providerId="ADAL" clId="{AFFEA3E3-C0C2-452F-82D0-94C354330584}" dt="2025-09-30T15:25:09.361" v="81" actId="1076"/>
        <pc:sldMkLst>
          <pc:docMk/>
          <pc:sldMk cId="0" sldId="257"/>
        </pc:sldMkLst>
        <pc:spChg chg="mod">
          <ac:chgData name="Mrs A Priest" userId="7379ba82-dce2-4463-9cf7-702d65038a4e" providerId="ADAL" clId="{AFFEA3E3-C0C2-452F-82D0-94C354330584}" dt="2025-09-30T15:24:40.537" v="76" actId="1076"/>
          <ac:spMkLst>
            <pc:docMk/>
            <pc:sldMk cId="0" sldId="257"/>
            <ac:spMk id="3" creationId="{00000000-0000-0000-0000-000000000000}"/>
          </ac:spMkLst>
        </pc:spChg>
        <pc:spChg chg="del">
          <ac:chgData name="Mrs A Priest" userId="7379ba82-dce2-4463-9cf7-702d65038a4e" providerId="ADAL" clId="{AFFEA3E3-C0C2-452F-82D0-94C354330584}" dt="2025-09-30T15:21:56.976" v="58" actId="478"/>
          <ac:spMkLst>
            <pc:docMk/>
            <pc:sldMk cId="0" sldId="257"/>
            <ac:spMk id="4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5:24:17.320" v="74" actId="1076"/>
          <ac:spMkLst>
            <pc:docMk/>
            <pc:sldMk cId="0" sldId="257"/>
            <ac:spMk id="6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5:25:09.361" v="81" actId="1076"/>
          <ac:spMkLst>
            <pc:docMk/>
            <pc:sldMk cId="0" sldId="257"/>
            <ac:spMk id="7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5:24:33.705" v="75" actId="1076"/>
          <ac:spMkLst>
            <pc:docMk/>
            <pc:sldMk cId="0" sldId="257"/>
            <ac:spMk id="8" creationId="{00000000-0000-0000-0000-000000000000}"/>
          </ac:spMkLst>
        </pc:spChg>
      </pc:sldChg>
      <pc:sldChg chg="modSp mod">
        <pc:chgData name="Mrs A Priest" userId="7379ba82-dce2-4463-9cf7-702d65038a4e" providerId="ADAL" clId="{AFFEA3E3-C0C2-452F-82D0-94C354330584}" dt="2025-09-30T15:58:15.578" v="452" actId="1076"/>
        <pc:sldMkLst>
          <pc:docMk/>
          <pc:sldMk cId="0" sldId="258"/>
        </pc:sldMkLst>
        <pc:spChg chg="mod">
          <ac:chgData name="Mrs A Priest" userId="7379ba82-dce2-4463-9cf7-702d65038a4e" providerId="ADAL" clId="{AFFEA3E3-C0C2-452F-82D0-94C354330584}" dt="2025-09-30T15:58:11.018" v="450" actId="1076"/>
          <ac:spMkLst>
            <pc:docMk/>
            <pc:sldMk cId="0" sldId="258"/>
            <ac:spMk id="6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5:53:34.876" v="380" actId="1076"/>
          <ac:spMkLst>
            <pc:docMk/>
            <pc:sldMk cId="0" sldId="258"/>
            <ac:spMk id="11" creationId="{00000000-0000-0000-0000-000000000000}"/>
          </ac:spMkLst>
        </pc:spChg>
        <pc:grpChg chg="mod">
          <ac:chgData name="Mrs A Priest" userId="7379ba82-dce2-4463-9cf7-702d65038a4e" providerId="ADAL" clId="{AFFEA3E3-C0C2-452F-82D0-94C354330584}" dt="2025-09-30T15:58:08.538" v="449" actId="14100"/>
          <ac:grpSpMkLst>
            <pc:docMk/>
            <pc:sldMk cId="0" sldId="258"/>
            <ac:grpSpMk id="5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8:15.578" v="452" actId="1076"/>
          <ac:grpSpMkLst>
            <pc:docMk/>
            <pc:sldMk cId="0" sldId="258"/>
            <ac:grpSpMk id="7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8:12.402" v="451" actId="1076"/>
          <ac:grpSpMkLst>
            <pc:docMk/>
            <pc:sldMk cId="0" sldId="258"/>
            <ac:grpSpMk id="9" creationId="{00000000-0000-0000-0000-000000000000}"/>
          </ac:grpSpMkLst>
        </pc:grpChg>
      </pc:sldChg>
      <pc:sldChg chg="modSp mod">
        <pc:chgData name="Mrs A Priest" userId="7379ba82-dce2-4463-9cf7-702d65038a4e" providerId="ADAL" clId="{AFFEA3E3-C0C2-452F-82D0-94C354330584}" dt="2025-09-30T15:53:56.092" v="388" actId="1076"/>
        <pc:sldMkLst>
          <pc:docMk/>
          <pc:sldMk cId="0" sldId="259"/>
        </pc:sldMkLst>
        <pc:spChg chg="mod">
          <ac:chgData name="Mrs A Priest" userId="7379ba82-dce2-4463-9cf7-702d65038a4e" providerId="ADAL" clId="{AFFEA3E3-C0C2-452F-82D0-94C354330584}" dt="2025-09-30T15:53:56.092" v="388" actId="1076"/>
          <ac:spMkLst>
            <pc:docMk/>
            <pc:sldMk cId="0" sldId="259"/>
            <ac:spMk id="11" creationId="{00000000-0000-0000-0000-000000000000}"/>
          </ac:spMkLst>
        </pc:spChg>
        <pc:grpChg chg="mod">
          <ac:chgData name="Mrs A Priest" userId="7379ba82-dce2-4463-9cf7-702d65038a4e" providerId="ADAL" clId="{AFFEA3E3-C0C2-452F-82D0-94C354330584}" dt="2025-09-30T15:53:48.068" v="385" actId="1076"/>
          <ac:grpSpMkLst>
            <pc:docMk/>
            <pc:sldMk cId="0" sldId="259"/>
            <ac:grpSpMk id="5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3:50.083" v="386" actId="1076"/>
          <ac:grpSpMkLst>
            <pc:docMk/>
            <pc:sldMk cId="0" sldId="259"/>
            <ac:grpSpMk id="7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3:53.356" v="387" actId="1076"/>
          <ac:grpSpMkLst>
            <pc:docMk/>
            <pc:sldMk cId="0" sldId="259"/>
            <ac:grpSpMk id="9" creationId="{00000000-0000-0000-0000-000000000000}"/>
          </ac:grpSpMkLst>
        </pc:grpChg>
      </pc:sldChg>
      <pc:sldChg chg="modSp mod">
        <pc:chgData name="Mrs A Priest" userId="7379ba82-dce2-4463-9cf7-702d65038a4e" providerId="ADAL" clId="{AFFEA3E3-C0C2-452F-82D0-94C354330584}" dt="2025-09-30T15:57:52.170" v="445" actId="1076"/>
        <pc:sldMkLst>
          <pc:docMk/>
          <pc:sldMk cId="0" sldId="260"/>
        </pc:sldMkLst>
        <pc:spChg chg="mod">
          <ac:chgData name="Mrs A Priest" userId="7379ba82-dce2-4463-9cf7-702d65038a4e" providerId="ADAL" clId="{AFFEA3E3-C0C2-452F-82D0-94C354330584}" dt="2025-09-30T15:54:09.568" v="396" actId="20577"/>
          <ac:spMkLst>
            <pc:docMk/>
            <pc:sldMk cId="0" sldId="260"/>
            <ac:spMk id="9" creationId="{00000000-0000-0000-0000-000000000000}"/>
          </ac:spMkLst>
        </pc:spChg>
        <pc:grpChg chg="mod">
          <ac:chgData name="Mrs A Priest" userId="7379ba82-dce2-4463-9cf7-702d65038a4e" providerId="ADAL" clId="{AFFEA3E3-C0C2-452F-82D0-94C354330584}" dt="2025-09-30T15:57:48.018" v="444" actId="1076"/>
          <ac:grpSpMkLst>
            <pc:docMk/>
            <pc:sldMk cId="0" sldId="260"/>
            <ac:grpSpMk id="5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7:52.170" v="445" actId="1076"/>
          <ac:grpSpMkLst>
            <pc:docMk/>
            <pc:sldMk cId="0" sldId="260"/>
            <ac:grpSpMk id="7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7:46.514" v="443" actId="14100"/>
          <ac:grpSpMkLst>
            <pc:docMk/>
            <pc:sldMk cId="0" sldId="260"/>
            <ac:grpSpMk id="10" creationId="{00000000-0000-0000-0000-000000000000}"/>
          </ac:grpSpMkLst>
        </pc:grpChg>
      </pc:sldChg>
      <pc:sldChg chg="addSp delSp modSp add del mod">
        <pc:chgData name="Mrs A Priest" userId="7379ba82-dce2-4463-9cf7-702d65038a4e" providerId="ADAL" clId="{AFFEA3E3-C0C2-452F-82D0-94C354330584}" dt="2025-09-30T15:49:08.204" v="335" actId="20577"/>
        <pc:sldMkLst>
          <pc:docMk/>
          <pc:sldMk cId="0" sldId="261"/>
        </pc:sldMkLst>
        <pc:spChg chg="del mod">
          <ac:chgData name="Mrs A Priest" userId="7379ba82-dce2-4463-9cf7-702d65038a4e" providerId="ADAL" clId="{AFFEA3E3-C0C2-452F-82D0-94C354330584}" dt="2025-09-30T15:27:06.979" v="122" actId="478"/>
          <ac:spMkLst>
            <pc:docMk/>
            <pc:sldMk cId="0" sldId="261"/>
            <ac:spMk id="8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3:27:50.067" v="50" actId="20577"/>
          <ac:spMkLst>
            <pc:docMk/>
            <pc:sldMk cId="0" sldId="261"/>
            <ac:spMk id="9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3:27:41.979" v="48" actId="6549"/>
          <ac:spMkLst>
            <pc:docMk/>
            <pc:sldMk cId="0" sldId="261"/>
            <ac:spMk id="10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5:48:36.999" v="330" actId="1076"/>
          <ac:spMkLst>
            <pc:docMk/>
            <pc:sldMk cId="0" sldId="261"/>
            <ac:spMk id="11" creationId="{00000000-0000-0000-0000-000000000000}"/>
          </ac:spMkLst>
        </pc:spChg>
        <pc:spChg chg="del">
          <ac:chgData name="Mrs A Priest" userId="7379ba82-dce2-4463-9cf7-702d65038a4e" providerId="ADAL" clId="{AFFEA3E3-C0C2-452F-82D0-94C354330584}" dt="2025-09-30T15:30:07.626" v="174" actId="478"/>
          <ac:spMkLst>
            <pc:docMk/>
            <pc:sldMk cId="0" sldId="261"/>
            <ac:spMk id="12" creationId="{00000000-0000-0000-0000-000000000000}"/>
          </ac:spMkLst>
        </pc:spChg>
        <pc:spChg chg="del">
          <ac:chgData name="Mrs A Priest" userId="7379ba82-dce2-4463-9cf7-702d65038a4e" providerId="ADAL" clId="{AFFEA3E3-C0C2-452F-82D0-94C354330584}" dt="2025-09-30T15:30:04.137" v="171" actId="478"/>
          <ac:spMkLst>
            <pc:docMk/>
            <pc:sldMk cId="0" sldId="261"/>
            <ac:spMk id="13" creationId="{00000000-0000-0000-0000-000000000000}"/>
          </ac:spMkLst>
        </pc:spChg>
        <pc:spChg chg="del mod">
          <ac:chgData name="Mrs A Priest" userId="7379ba82-dce2-4463-9cf7-702d65038a4e" providerId="ADAL" clId="{AFFEA3E3-C0C2-452F-82D0-94C354330584}" dt="2025-09-30T15:30:16.195" v="178" actId="478"/>
          <ac:spMkLst>
            <pc:docMk/>
            <pc:sldMk cId="0" sldId="261"/>
            <ac:spMk id="14" creationId="{00000000-0000-0000-0000-000000000000}"/>
          </ac:spMkLst>
        </pc:spChg>
        <pc:spChg chg="del mod">
          <ac:chgData name="Mrs A Priest" userId="7379ba82-dce2-4463-9cf7-702d65038a4e" providerId="ADAL" clId="{AFFEA3E3-C0C2-452F-82D0-94C354330584}" dt="2025-09-30T15:30:06.937" v="173" actId="478"/>
          <ac:spMkLst>
            <pc:docMk/>
            <pc:sldMk cId="0" sldId="261"/>
            <ac:spMk id="15" creationId="{00000000-0000-0000-0000-000000000000}"/>
          </ac:spMkLst>
        </pc:spChg>
        <pc:spChg chg="del">
          <ac:chgData name="Mrs A Priest" userId="7379ba82-dce2-4463-9cf7-702d65038a4e" providerId="ADAL" clId="{AFFEA3E3-C0C2-452F-82D0-94C354330584}" dt="2025-09-30T15:38:13.518" v="223" actId="478"/>
          <ac:spMkLst>
            <pc:docMk/>
            <pc:sldMk cId="0" sldId="261"/>
            <ac:spMk id="16" creationId="{00000000-0000-0000-0000-000000000000}"/>
          </ac:spMkLst>
        </pc:spChg>
        <pc:spChg chg="add del mod">
          <ac:chgData name="Mrs A Priest" userId="7379ba82-dce2-4463-9cf7-702d65038a4e" providerId="ADAL" clId="{AFFEA3E3-C0C2-452F-82D0-94C354330584}" dt="2025-09-30T15:33:08.505" v="191" actId="478"/>
          <ac:spMkLst>
            <pc:docMk/>
            <pc:sldMk cId="0" sldId="261"/>
            <ac:spMk id="17" creationId="{718E3F72-D1CF-FB69-B68A-5A49C5EFA48B}"/>
          </ac:spMkLst>
        </pc:spChg>
        <pc:spChg chg="del mod topLvl">
          <ac:chgData name="Mrs A Priest" userId="7379ba82-dce2-4463-9cf7-702d65038a4e" providerId="ADAL" clId="{AFFEA3E3-C0C2-452F-82D0-94C354330584}" dt="2025-09-30T15:34:05.516" v="197" actId="478"/>
          <ac:spMkLst>
            <pc:docMk/>
            <pc:sldMk cId="0" sldId="261"/>
            <ac:spMk id="19" creationId="{960AB1A0-D167-3CE8-0C70-1242FA91DE2E}"/>
          </ac:spMkLst>
        </pc:spChg>
        <pc:spChg chg="mod topLvl">
          <ac:chgData name="Mrs A Priest" userId="7379ba82-dce2-4463-9cf7-702d65038a4e" providerId="ADAL" clId="{AFFEA3E3-C0C2-452F-82D0-94C354330584}" dt="2025-09-30T15:34:05.516" v="197" actId="478"/>
          <ac:spMkLst>
            <pc:docMk/>
            <pc:sldMk cId="0" sldId="261"/>
            <ac:spMk id="20" creationId="{7CA14B97-16CC-55BB-6E72-8CB00182570F}"/>
          </ac:spMkLst>
        </pc:spChg>
        <pc:spChg chg="mod">
          <ac:chgData name="Mrs A Priest" userId="7379ba82-dce2-4463-9cf7-702d65038a4e" providerId="ADAL" clId="{AFFEA3E3-C0C2-452F-82D0-94C354330584}" dt="2025-09-30T15:34:43.564" v="201"/>
          <ac:spMkLst>
            <pc:docMk/>
            <pc:sldMk cId="0" sldId="261"/>
            <ac:spMk id="22" creationId="{872F0D5C-5717-E41E-9B4A-E7A864F3EAC9}"/>
          </ac:spMkLst>
        </pc:spChg>
        <pc:spChg chg="mod">
          <ac:chgData name="Mrs A Priest" userId="7379ba82-dce2-4463-9cf7-702d65038a4e" providerId="ADAL" clId="{AFFEA3E3-C0C2-452F-82D0-94C354330584}" dt="2025-09-30T15:34:43.564" v="201"/>
          <ac:spMkLst>
            <pc:docMk/>
            <pc:sldMk cId="0" sldId="261"/>
            <ac:spMk id="23" creationId="{8AE2F4AF-2653-EC44-728E-2BE60D053EF1}"/>
          </ac:spMkLst>
        </pc:spChg>
        <pc:spChg chg="mod">
          <ac:chgData name="Mrs A Priest" userId="7379ba82-dce2-4463-9cf7-702d65038a4e" providerId="ADAL" clId="{AFFEA3E3-C0C2-452F-82D0-94C354330584}" dt="2025-09-30T15:34:51.349" v="202"/>
          <ac:spMkLst>
            <pc:docMk/>
            <pc:sldMk cId="0" sldId="261"/>
            <ac:spMk id="25" creationId="{27F211C2-E4EE-B180-5269-0FF0A7DB5BC4}"/>
          </ac:spMkLst>
        </pc:spChg>
        <pc:spChg chg="mod">
          <ac:chgData name="Mrs A Priest" userId="7379ba82-dce2-4463-9cf7-702d65038a4e" providerId="ADAL" clId="{AFFEA3E3-C0C2-452F-82D0-94C354330584}" dt="2025-09-30T15:34:51.349" v="202"/>
          <ac:spMkLst>
            <pc:docMk/>
            <pc:sldMk cId="0" sldId="261"/>
            <ac:spMk id="26" creationId="{8AC74C51-AB66-BEF6-5C50-44F54BF4DF18}"/>
          </ac:spMkLst>
        </pc:spChg>
        <pc:spChg chg="mod">
          <ac:chgData name="Mrs A Priest" userId="7379ba82-dce2-4463-9cf7-702d65038a4e" providerId="ADAL" clId="{AFFEA3E3-C0C2-452F-82D0-94C354330584}" dt="2025-09-30T15:39:57.378" v="246" actId="1076"/>
          <ac:spMkLst>
            <pc:docMk/>
            <pc:sldMk cId="0" sldId="261"/>
            <ac:spMk id="28" creationId="{C1AECE22-2072-1224-8861-9F53AB77E566}"/>
          </ac:spMkLst>
        </pc:spChg>
        <pc:spChg chg="mod">
          <ac:chgData name="Mrs A Priest" userId="7379ba82-dce2-4463-9cf7-702d65038a4e" providerId="ADAL" clId="{AFFEA3E3-C0C2-452F-82D0-94C354330584}" dt="2025-09-30T15:34:59.052" v="203"/>
          <ac:spMkLst>
            <pc:docMk/>
            <pc:sldMk cId="0" sldId="261"/>
            <ac:spMk id="29" creationId="{0CED9919-E45B-F66D-E812-164F35A2E5EE}"/>
          </ac:spMkLst>
        </pc:spChg>
        <pc:spChg chg="mod">
          <ac:chgData name="Mrs A Priest" userId="7379ba82-dce2-4463-9cf7-702d65038a4e" providerId="ADAL" clId="{AFFEA3E3-C0C2-452F-82D0-94C354330584}" dt="2025-09-30T15:35:06.911" v="204"/>
          <ac:spMkLst>
            <pc:docMk/>
            <pc:sldMk cId="0" sldId="261"/>
            <ac:spMk id="31" creationId="{59EA294B-1714-A783-AF6B-3A9F739D6058}"/>
          </ac:spMkLst>
        </pc:spChg>
        <pc:spChg chg="mod">
          <ac:chgData name="Mrs A Priest" userId="7379ba82-dce2-4463-9cf7-702d65038a4e" providerId="ADAL" clId="{AFFEA3E3-C0C2-452F-82D0-94C354330584}" dt="2025-09-30T15:35:06.911" v="204"/>
          <ac:spMkLst>
            <pc:docMk/>
            <pc:sldMk cId="0" sldId="261"/>
            <ac:spMk id="32" creationId="{B34739CA-8D44-6075-DE84-22023FECBAE1}"/>
          </ac:spMkLst>
        </pc:spChg>
        <pc:spChg chg="add mod">
          <ac:chgData name="Mrs A Priest" userId="7379ba82-dce2-4463-9cf7-702d65038a4e" providerId="ADAL" clId="{AFFEA3E3-C0C2-452F-82D0-94C354330584}" dt="2025-09-30T15:43:16.769" v="276" actId="1076"/>
          <ac:spMkLst>
            <pc:docMk/>
            <pc:sldMk cId="0" sldId="261"/>
            <ac:spMk id="33" creationId="{F479978B-E04A-7601-509D-7D5A93BD8A4F}"/>
          </ac:spMkLst>
        </pc:spChg>
        <pc:spChg chg="add mod">
          <ac:chgData name="Mrs A Priest" userId="7379ba82-dce2-4463-9cf7-702d65038a4e" providerId="ADAL" clId="{AFFEA3E3-C0C2-452F-82D0-94C354330584}" dt="2025-09-30T15:43:19.376" v="277" actId="1076"/>
          <ac:spMkLst>
            <pc:docMk/>
            <pc:sldMk cId="0" sldId="261"/>
            <ac:spMk id="34" creationId="{25E1292D-2A0B-9CA7-C270-91048BF9DDA1}"/>
          </ac:spMkLst>
        </pc:spChg>
        <pc:spChg chg="add mod">
          <ac:chgData name="Mrs A Priest" userId="7379ba82-dce2-4463-9cf7-702d65038a4e" providerId="ADAL" clId="{AFFEA3E3-C0C2-452F-82D0-94C354330584}" dt="2025-09-30T15:43:21.768" v="278" actId="1076"/>
          <ac:spMkLst>
            <pc:docMk/>
            <pc:sldMk cId="0" sldId="261"/>
            <ac:spMk id="35" creationId="{CAB1A4FA-33BC-9BCC-EA61-0B72D13AF0A2}"/>
          </ac:spMkLst>
        </pc:spChg>
        <pc:spChg chg="add mod">
          <ac:chgData name="Mrs A Priest" userId="7379ba82-dce2-4463-9cf7-702d65038a4e" providerId="ADAL" clId="{AFFEA3E3-C0C2-452F-82D0-94C354330584}" dt="2025-09-30T15:44:34.851" v="292" actId="1076"/>
          <ac:spMkLst>
            <pc:docMk/>
            <pc:sldMk cId="0" sldId="261"/>
            <ac:spMk id="36" creationId="{FC344E32-DF26-05A0-9524-5B1CE4C7C312}"/>
          </ac:spMkLst>
        </pc:spChg>
        <pc:spChg chg="add mod">
          <ac:chgData name="Mrs A Priest" userId="7379ba82-dce2-4463-9cf7-702d65038a4e" providerId="ADAL" clId="{AFFEA3E3-C0C2-452F-82D0-94C354330584}" dt="2025-09-30T15:49:08.204" v="335" actId="20577"/>
          <ac:spMkLst>
            <pc:docMk/>
            <pc:sldMk cId="0" sldId="261"/>
            <ac:spMk id="37" creationId="{4328CD58-90EF-7ED5-6C4A-72B8DDDA2F0D}"/>
          </ac:spMkLst>
        </pc:spChg>
        <pc:spChg chg="add mod">
          <ac:chgData name="Mrs A Priest" userId="7379ba82-dce2-4463-9cf7-702d65038a4e" providerId="ADAL" clId="{AFFEA3E3-C0C2-452F-82D0-94C354330584}" dt="2025-09-30T15:36:29.033" v="210"/>
          <ac:spMkLst>
            <pc:docMk/>
            <pc:sldMk cId="0" sldId="261"/>
            <ac:spMk id="38" creationId="{6B2CE1AD-3428-D533-8D08-88473B7ECFF7}"/>
          </ac:spMkLst>
        </pc:spChg>
        <pc:spChg chg="add del mod topLvl">
          <ac:chgData name="Mrs A Priest" userId="7379ba82-dce2-4463-9cf7-702d65038a4e" providerId="ADAL" clId="{AFFEA3E3-C0C2-452F-82D0-94C354330584}" dt="2025-09-30T15:44:33.605" v="291" actId="478"/>
          <ac:spMkLst>
            <pc:docMk/>
            <pc:sldMk cId="0" sldId="261"/>
            <ac:spMk id="40" creationId="{2254F2F1-24BB-0F0E-B849-9EB40B7DA4B9}"/>
          </ac:spMkLst>
        </pc:spChg>
        <pc:spChg chg="mod topLvl">
          <ac:chgData name="Mrs A Priest" userId="7379ba82-dce2-4463-9cf7-702d65038a4e" providerId="ADAL" clId="{AFFEA3E3-C0C2-452F-82D0-94C354330584}" dt="2025-09-30T15:44:33.605" v="291" actId="478"/>
          <ac:spMkLst>
            <pc:docMk/>
            <pc:sldMk cId="0" sldId="261"/>
            <ac:spMk id="41" creationId="{7C46122C-4ADE-6D92-F60B-A4C0D21D3A26}"/>
          </ac:spMkLst>
        </pc:spChg>
        <pc:spChg chg="mod">
          <ac:chgData name="Mrs A Priest" userId="7379ba82-dce2-4463-9cf7-702d65038a4e" providerId="ADAL" clId="{AFFEA3E3-C0C2-452F-82D0-94C354330584}" dt="2025-09-30T15:36:47.700" v="212"/>
          <ac:spMkLst>
            <pc:docMk/>
            <pc:sldMk cId="0" sldId="261"/>
            <ac:spMk id="43" creationId="{1C66ADB1-1095-D792-2258-428710AAF189}"/>
          </ac:spMkLst>
        </pc:spChg>
        <pc:spChg chg="mod">
          <ac:chgData name="Mrs A Priest" userId="7379ba82-dce2-4463-9cf7-702d65038a4e" providerId="ADAL" clId="{AFFEA3E3-C0C2-452F-82D0-94C354330584}" dt="2025-09-30T15:36:47.700" v="212"/>
          <ac:spMkLst>
            <pc:docMk/>
            <pc:sldMk cId="0" sldId="261"/>
            <ac:spMk id="44" creationId="{25E91C69-BE82-8076-C699-CE66F11BF14E}"/>
          </ac:spMkLst>
        </pc:spChg>
        <pc:spChg chg="mod">
          <ac:chgData name="Mrs A Priest" userId="7379ba82-dce2-4463-9cf7-702d65038a4e" providerId="ADAL" clId="{AFFEA3E3-C0C2-452F-82D0-94C354330584}" dt="2025-09-30T15:36:56.274" v="213"/>
          <ac:spMkLst>
            <pc:docMk/>
            <pc:sldMk cId="0" sldId="261"/>
            <ac:spMk id="46" creationId="{CA2B75BE-6C04-671E-5424-33EE1B1F469D}"/>
          </ac:spMkLst>
        </pc:spChg>
        <pc:spChg chg="mod">
          <ac:chgData name="Mrs A Priest" userId="7379ba82-dce2-4463-9cf7-702d65038a4e" providerId="ADAL" clId="{AFFEA3E3-C0C2-452F-82D0-94C354330584}" dt="2025-09-30T15:36:56.274" v="213"/>
          <ac:spMkLst>
            <pc:docMk/>
            <pc:sldMk cId="0" sldId="261"/>
            <ac:spMk id="47" creationId="{65440FE1-918B-C4BA-0575-C3ACE34A8550}"/>
          </ac:spMkLst>
        </pc:spChg>
        <pc:spChg chg="add mod ord">
          <ac:chgData name="Mrs A Priest" userId="7379ba82-dce2-4463-9cf7-702d65038a4e" providerId="ADAL" clId="{AFFEA3E3-C0C2-452F-82D0-94C354330584}" dt="2025-09-30T15:48:21.416" v="327" actId="1076"/>
          <ac:spMkLst>
            <pc:docMk/>
            <pc:sldMk cId="0" sldId="261"/>
            <ac:spMk id="48" creationId="{A9CB8146-8C08-93C0-D040-6A73D15EF7DC}"/>
          </ac:spMkLst>
        </pc:spChg>
        <pc:spChg chg="add mod ord">
          <ac:chgData name="Mrs A Priest" userId="7379ba82-dce2-4463-9cf7-702d65038a4e" providerId="ADAL" clId="{AFFEA3E3-C0C2-452F-82D0-94C354330584}" dt="2025-09-30T15:48:24.255" v="328" actId="1076"/>
          <ac:spMkLst>
            <pc:docMk/>
            <pc:sldMk cId="0" sldId="261"/>
            <ac:spMk id="49" creationId="{1F32B07C-7976-F2FD-0423-ABBF084D2E50}"/>
          </ac:spMkLst>
        </pc:spChg>
        <pc:spChg chg="add mod ord">
          <ac:chgData name="Mrs A Priest" userId="7379ba82-dce2-4463-9cf7-702d65038a4e" providerId="ADAL" clId="{AFFEA3E3-C0C2-452F-82D0-94C354330584}" dt="2025-09-30T15:48:26.536" v="329" actId="1076"/>
          <ac:spMkLst>
            <pc:docMk/>
            <pc:sldMk cId="0" sldId="261"/>
            <ac:spMk id="50" creationId="{DEF091FB-022A-0A70-03A8-01FD103B8DB3}"/>
          </ac:spMkLst>
        </pc:spChg>
        <pc:spChg chg="add mod">
          <ac:chgData name="Mrs A Priest" userId="7379ba82-dce2-4463-9cf7-702d65038a4e" providerId="ADAL" clId="{AFFEA3E3-C0C2-452F-82D0-94C354330584}" dt="2025-09-30T15:48:57.472" v="333" actId="1076"/>
          <ac:spMkLst>
            <pc:docMk/>
            <pc:sldMk cId="0" sldId="261"/>
            <ac:spMk id="51" creationId="{8172ABDD-F208-680C-9533-5AB87B9D2605}"/>
          </ac:spMkLst>
        </pc:spChg>
        <pc:spChg chg="add mod">
          <ac:chgData name="Mrs A Priest" userId="7379ba82-dce2-4463-9cf7-702d65038a4e" providerId="ADAL" clId="{AFFEA3E3-C0C2-452F-82D0-94C354330584}" dt="2025-09-30T15:44:22.027" v="286" actId="1076"/>
          <ac:spMkLst>
            <pc:docMk/>
            <pc:sldMk cId="0" sldId="261"/>
            <ac:spMk id="52" creationId="{BEC0CB69-8C22-DBF6-DBAA-3C9BE548C848}"/>
          </ac:spMkLst>
        </pc:spChg>
        <pc:spChg chg="mod ord">
          <ac:chgData name="Mrs A Priest" userId="7379ba82-dce2-4463-9cf7-702d65038a4e" providerId="ADAL" clId="{AFFEA3E3-C0C2-452F-82D0-94C354330584}" dt="2025-09-30T15:45:23.432" v="301" actId="1076"/>
          <ac:spMkLst>
            <pc:docMk/>
            <pc:sldMk cId="0" sldId="261"/>
            <ac:spMk id="54" creationId="{4C19C158-5180-6C01-461F-D7D3A743FCE1}"/>
          </ac:spMkLst>
        </pc:spChg>
        <pc:spChg chg="mod">
          <ac:chgData name="Mrs A Priest" userId="7379ba82-dce2-4463-9cf7-702d65038a4e" providerId="ADAL" clId="{AFFEA3E3-C0C2-452F-82D0-94C354330584}" dt="2025-09-30T15:44:51.929" v="298"/>
          <ac:spMkLst>
            <pc:docMk/>
            <pc:sldMk cId="0" sldId="261"/>
            <ac:spMk id="55" creationId="{5E9619F3-EFFE-5044-29A5-9EA79DE57C12}"/>
          </ac:spMkLst>
        </pc:spChg>
        <pc:spChg chg="add mod ord">
          <ac:chgData name="Mrs A Priest" userId="7379ba82-dce2-4463-9cf7-702d65038a4e" providerId="ADAL" clId="{AFFEA3E3-C0C2-452F-82D0-94C354330584}" dt="2025-09-30T15:48:13.976" v="325" actId="1076"/>
          <ac:spMkLst>
            <pc:docMk/>
            <pc:sldMk cId="0" sldId="261"/>
            <ac:spMk id="56" creationId="{46F5A269-2A69-983D-8BEC-DB5045F410D8}"/>
          </ac:spMkLst>
        </pc:spChg>
        <pc:spChg chg="mod">
          <ac:chgData name="Mrs A Priest" userId="7379ba82-dce2-4463-9cf7-702d65038a4e" providerId="ADAL" clId="{AFFEA3E3-C0C2-452F-82D0-94C354330584}" dt="2025-09-30T15:47:25.976" v="313"/>
          <ac:spMkLst>
            <pc:docMk/>
            <pc:sldMk cId="0" sldId="261"/>
            <ac:spMk id="58" creationId="{D5A79109-501D-043B-964C-F0365686C783}"/>
          </ac:spMkLst>
        </pc:spChg>
        <pc:spChg chg="mod">
          <ac:chgData name="Mrs A Priest" userId="7379ba82-dce2-4463-9cf7-702d65038a4e" providerId="ADAL" clId="{AFFEA3E3-C0C2-452F-82D0-94C354330584}" dt="2025-09-30T15:47:25.976" v="313"/>
          <ac:spMkLst>
            <pc:docMk/>
            <pc:sldMk cId="0" sldId="261"/>
            <ac:spMk id="59" creationId="{EDF09AA3-8655-4019-4665-5D4B235EA26B}"/>
          </ac:spMkLst>
        </pc:spChg>
        <pc:grpChg chg="del">
          <ac:chgData name="Mrs A Priest" userId="7379ba82-dce2-4463-9cf7-702d65038a4e" providerId="ADAL" clId="{AFFEA3E3-C0C2-452F-82D0-94C354330584}" dt="2025-09-30T15:30:03.097" v="170" actId="478"/>
          <ac:grpSpMkLst>
            <pc:docMk/>
            <pc:sldMk cId="0" sldId="261"/>
            <ac:grpSpMk id="2" creationId="{00000000-0000-0000-0000-000000000000}"/>
          </ac:grpSpMkLst>
        </pc:grpChg>
        <pc:grpChg chg="del">
          <ac:chgData name="Mrs A Priest" userId="7379ba82-dce2-4463-9cf7-702d65038a4e" providerId="ADAL" clId="{AFFEA3E3-C0C2-452F-82D0-94C354330584}" dt="2025-09-30T15:30:04.865" v="172" actId="478"/>
          <ac:grpSpMkLst>
            <pc:docMk/>
            <pc:sldMk cId="0" sldId="261"/>
            <ac:grpSpMk id="5" creationId="{00000000-0000-0000-0000-000000000000}"/>
          </ac:grpSpMkLst>
        </pc:grpChg>
        <pc:grpChg chg="add del mod">
          <ac:chgData name="Mrs A Priest" userId="7379ba82-dce2-4463-9cf7-702d65038a4e" providerId="ADAL" clId="{AFFEA3E3-C0C2-452F-82D0-94C354330584}" dt="2025-09-30T15:34:05.516" v="197" actId="478"/>
          <ac:grpSpMkLst>
            <pc:docMk/>
            <pc:sldMk cId="0" sldId="261"/>
            <ac:grpSpMk id="18" creationId="{8995733C-F68D-838C-1E32-799CB643D745}"/>
          </ac:grpSpMkLst>
        </pc:grpChg>
        <pc:grpChg chg="add mod">
          <ac:chgData name="Mrs A Priest" userId="7379ba82-dce2-4463-9cf7-702d65038a4e" providerId="ADAL" clId="{AFFEA3E3-C0C2-452F-82D0-94C354330584}" dt="2025-09-30T15:42:48.505" v="271" actId="1076"/>
          <ac:grpSpMkLst>
            <pc:docMk/>
            <pc:sldMk cId="0" sldId="261"/>
            <ac:grpSpMk id="21" creationId="{99B3FEBF-0B52-20C3-B419-6B04FF711E90}"/>
          </ac:grpSpMkLst>
        </pc:grpChg>
        <pc:grpChg chg="add mod">
          <ac:chgData name="Mrs A Priest" userId="7379ba82-dce2-4463-9cf7-702d65038a4e" providerId="ADAL" clId="{AFFEA3E3-C0C2-452F-82D0-94C354330584}" dt="2025-09-30T15:42:51.537" v="272" actId="1076"/>
          <ac:grpSpMkLst>
            <pc:docMk/>
            <pc:sldMk cId="0" sldId="261"/>
            <ac:grpSpMk id="24" creationId="{53EF0170-5046-291D-C14C-057F317B96A7}"/>
          </ac:grpSpMkLst>
        </pc:grpChg>
        <pc:grpChg chg="add mod">
          <ac:chgData name="Mrs A Priest" userId="7379ba82-dce2-4463-9cf7-702d65038a4e" providerId="ADAL" clId="{AFFEA3E3-C0C2-452F-82D0-94C354330584}" dt="2025-09-30T15:43:02.801" v="274" actId="1076"/>
          <ac:grpSpMkLst>
            <pc:docMk/>
            <pc:sldMk cId="0" sldId="261"/>
            <ac:grpSpMk id="27" creationId="{B214463F-CFD0-C87C-A7F9-055584BE9858}"/>
          </ac:grpSpMkLst>
        </pc:grpChg>
        <pc:grpChg chg="add mod">
          <ac:chgData name="Mrs A Priest" userId="7379ba82-dce2-4463-9cf7-702d65038a4e" providerId="ADAL" clId="{AFFEA3E3-C0C2-452F-82D0-94C354330584}" dt="2025-09-30T15:43:27.736" v="279" actId="1076"/>
          <ac:grpSpMkLst>
            <pc:docMk/>
            <pc:sldMk cId="0" sldId="261"/>
            <ac:grpSpMk id="30" creationId="{235D57FD-1383-2981-4BD0-597304F24EA4}"/>
          </ac:grpSpMkLst>
        </pc:grpChg>
        <pc:grpChg chg="add del mod">
          <ac:chgData name="Mrs A Priest" userId="7379ba82-dce2-4463-9cf7-702d65038a4e" providerId="ADAL" clId="{AFFEA3E3-C0C2-452F-82D0-94C354330584}" dt="2025-09-30T15:44:45.521" v="297" actId="478"/>
          <ac:grpSpMkLst>
            <pc:docMk/>
            <pc:sldMk cId="0" sldId="261"/>
            <ac:grpSpMk id="39" creationId="{5E7AECD9-2D20-3FE3-92EA-C32A2A27FC49}"/>
          </ac:grpSpMkLst>
        </pc:grpChg>
        <pc:grpChg chg="add del mod">
          <ac:chgData name="Mrs A Priest" userId="7379ba82-dce2-4463-9cf7-702d65038a4e" providerId="ADAL" clId="{AFFEA3E3-C0C2-452F-82D0-94C354330584}" dt="2025-09-30T15:44:44.570" v="296" actId="478"/>
          <ac:grpSpMkLst>
            <pc:docMk/>
            <pc:sldMk cId="0" sldId="261"/>
            <ac:grpSpMk id="42" creationId="{0611C2E1-16C2-ED5D-7357-1451FECAFA9E}"/>
          </ac:grpSpMkLst>
        </pc:grpChg>
        <pc:grpChg chg="add del mod">
          <ac:chgData name="Mrs A Priest" userId="7379ba82-dce2-4463-9cf7-702d65038a4e" providerId="ADAL" clId="{AFFEA3E3-C0C2-452F-82D0-94C354330584}" dt="2025-09-30T15:44:43.448" v="295" actId="478"/>
          <ac:grpSpMkLst>
            <pc:docMk/>
            <pc:sldMk cId="0" sldId="261"/>
            <ac:grpSpMk id="45" creationId="{41B0BA16-8E44-5551-D6D1-34F81971F744}"/>
          </ac:grpSpMkLst>
        </pc:grpChg>
        <pc:grpChg chg="add mod">
          <ac:chgData name="Mrs A Priest" userId="7379ba82-dce2-4463-9cf7-702d65038a4e" providerId="ADAL" clId="{AFFEA3E3-C0C2-452F-82D0-94C354330584}" dt="2025-09-30T15:48:08.168" v="324" actId="1076"/>
          <ac:grpSpMkLst>
            <pc:docMk/>
            <pc:sldMk cId="0" sldId="261"/>
            <ac:grpSpMk id="53" creationId="{E91DA60F-6063-E417-8254-73DB53127E08}"/>
          </ac:grpSpMkLst>
        </pc:grpChg>
        <pc:grpChg chg="add mod">
          <ac:chgData name="Mrs A Priest" userId="7379ba82-dce2-4463-9cf7-702d65038a4e" providerId="ADAL" clId="{AFFEA3E3-C0C2-452F-82D0-94C354330584}" dt="2025-09-30T15:48:17.849" v="326" actId="1076"/>
          <ac:grpSpMkLst>
            <pc:docMk/>
            <pc:sldMk cId="0" sldId="261"/>
            <ac:grpSpMk id="57" creationId="{BEDF9481-7B39-E07E-B29D-772BFDFA7375}"/>
          </ac:grpSpMkLst>
        </pc:grpChg>
        <pc:picChg chg="add mod">
          <ac:chgData name="Mrs A Priest" userId="7379ba82-dce2-4463-9cf7-702d65038a4e" providerId="ADAL" clId="{AFFEA3E3-C0C2-452F-82D0-94C354330584}" dt="2025-09-30T15:48:46.583" v="332" actId="1076"/>
          <ac:picMkLst>
            <pc:docMk/>
            <pc:sldMk cId="0" sldId="261"/>
            <ac:picMk id="1026" creationId="{5890C4EB-FE90-DCFD-7F63-BC026F89A1D2}"/>
          </ac:picMkLst>
        </pc:picChg>
      </pc:sldChg>
      <pc:sldChg chg="addSp delSp modSp del mod">
        <pc:chgData name="Mrs A Priest" userId="7379ba82-dce2-4463-9cf7-702d65038a4e" providerId="ADAL" clId="{AFFEA3E3-C0C2-452F-82D0-94C354330584}" dt="2025-09-30T15:49:24.216" v="336" actId="2696"/>
        <pc:sldMkLst>
          <pc:docMk/>
          <pc:sldMk cId="0" sldId="262"/>
        </pc:sldMkLst>
        <pc:spChg chg="add del">
          <ac:chgData name="Mrs A Priest" userId="7379ba82-dce2-4463-9cf7-702d65038a4e" providerId="ADAL" clId="{AFFEA3E3-C0C2-452F-82D0-94C354330584}" dt="2025-09-30T15:29:49.644" v="165" actId="478"/>
          <ac:spMkLst>
            <pc:docMk/>
            <pc:sldMk cId="0" sldId="262"/>
            <ac:spMk id="3" creationId="{00000000-0000-0000-0000-000000000000}"/>
          </ac:spMkLst>
        </pc:spChg>
        <pc:spChg chg="add del">
          <ac:chgData name="Mrs A Priest" userId="7379ba82-dce2-4463-9cf7-702d65038a4e" providerId="ADAL" clId="{AFFEA3E3-C0C2-452F-82D0-94C354330584}" dt="2025-09-30T15:29:51.187" v="167" actId="478"/>
          <ac:spMkLst>
            <pc:docMk/>
            <pc:sldMk cId="0" sldId="262"/>
            <ac:spMk id="4" creationId="{00000000-0000-0000-0000-000000000000}"/>
          </ac:spMkLst>
        </pc:spChg>
        <pc:spChg chg="add del">
          <ac:chgData name="Mrs A Priest" userId="7379ba82-dce2-4463-9cf7-702d65038a4e" providerId="ADAL" clId="{AFFEA3E3-C0C2-452F-82D0-94C354330584}" dt="2025-09-30T15:29:48.559" v="163" actId="478"/>
          <ac:spMkLst>
            <pc:docMk/>
            <pc:sldMk cId="0" sldId="262"/>
            <ac:spMk id="5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5:29:49.014" v="164" actId="20577"/>
          <ac:spMkLst>
            <pc:docMk/>
            <pc:sldMk cId="0" sldId="262"/>
            <ac:spMk id="6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3:28:12.564" v="52" actId="6549"/>
          <ac:spMkLst>
            <pc:docMk/>
            <pc:sldMk cId="0" sldId="262"/>
            <ac:spMk id="21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5:23:21.207" v="64" actId="6549"/>
          <ac:spMkLst>
            <pc:docMk/>
            <pc:sldMk cId="0" sldId="262"/>
            <ac:spMk id="33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5:23:31.815" v="68" actId="6549"/>
          <ac:spMkLst>
            <pc:docMk/>
            <pc:sldMk cId="0" sldId="262"/>
            <ac:spMk id="34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5:23:15.288" v="60" actId="20577"/>
          <ac:spMkLst>
            <pc:docMk/>
            <pc:sldMk cId="0" sldId="262"/>
            <ac:spMk id="35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5:29:50.499" v="166" actId="1076"/>
          <ac:spMkLst>
            <pc:docMk/>
            <pc:sldMk cId="0" sldId="262"/>
            <ac:spMk id="37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3:28:22.512" v="54" actId="6549"/>
          <ac:spMkLst>
            <pc:docMk/>
            <pc:sldMk cId="0" sldId="262"/>
            <ac:spMk id="41" creationId="{00000000-0000-0000-0000-000000000000}"/>
          </ac:spMkLst>
        </pc:spChg>
      </pc:sldChg>
      <pc:sldChg chg="modSp mod">
        <pc:chgData name="Mrs A Priest" userId="7379ba82-dce2-4463-9cf7-702d65038a4e" providerId="ADAL" clId="{AFFEA3E3-C0C2-452F-82D0-94C354330584}" dt="2025-09-30T15:54:47.763" v="400" actId="1076"/>
        <pc:sldMkLst>
          <pc:docMk/>
          <pc:sldMk cId="0" sldId="263"/>
        </pc:sldMkLst>
        <pc:spChg chg="mod">
          <ac:chgData name="Mrs A Priest" userId="7379ba82-dce2-4463-9cf7-702d65038a4e" providerId="ADAL" clId="{AFFEA3E3-C0C2-452F-82D0-94C354330584}" dt="2025-09-30T15:54:47.763" v="400" actId="1076"/>
          <ac:spMkLst>
            <pc:docMk/>
            <pc:sldMk cId="0" sldId="263"/>
            <ac:spMk id="41" creationId="{00000000-0000-0000-0000-000000000000}"/>
          </ac:spMkLst>
        </pc:spChg>
        <pc:grpChg chg="mod">
          <ac:chgData name="Mrs A Priest" userId="7379ba82-dce2-4463-9cf7-702d65038a4e" providerId="ADAL" clId="{AFFEA3E3-C0C2-452F-82D0-94C354330584}" dt="2025-09-30T15:54:43.092" v="399" actId="1076"/>
          <ac:grpSpMkLst>
            <pc:docMk/>
            <pc:sldMk cId="0" sldId="263"/>
            <ac:grpSpMk id="8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4:36.707" v="398" actId="1076"/>
          <ac:grpSpMkLst>
            <pc:docMk/>
            <pc:sldMk cId="0" sldId="263"/>
            <ac:grpSpMk id="20" creationId="{00000000-0000-0000-0000-000000000000}"/>
          </ac:grpSpMkLst>
        </pc:grpChg>
      </pc:sldChg>
      <pc:sldChg chg="modSp mod">
        <pc:chgData name="Mrs A Priest" userId="7379ba82-dce2-4463-9cf7-702d65038a4e" providerId="ADAL" clId="{AFFEA3E3-C0C2-452F-82D0-94C354330584}" dt="2025-09-30T15:50:21.503" v="346" actId="14100"/>
        <pc:sldMkLst>
          <pc:docMk/>
          <pc:sldMk cId="0" sldId="264"/>
        </pc:sldMkLst>
        <pc:spChg chg="mod">
          <ac:chgData name="Mrs A Priest" userId="7379ba82-dce2-4463-9cf7-702d65038a4e" providerId="ADAL" clId="{AFFEA3E3-C0C2-452F-82D0-94C354330584}" dt="2025-09-30T15:50:21.503" v="346" actId="14100"/>
          <ac:spMkLst>
            <pc:docMk/>
            <pc:sldMk cId="0" sldId="264"/>
            <ac:spMk id="6" creationId="{00000000-0000-0000-0000-000000000000}"/>
          </ac:spMkLst>
        </pc:spChg>
      </pc:sldChg>
      <pc:sldChg chg="modSp mod">
        <pc:chgData name="Mrs A Priest" userId="7379ba82-dce2-4463-9cf7-702d65038a4e" providerId="ADAL" clId="{AFFEA3E3-C0C2-452F-82D0-94C354330584}" dt="2025-09-30T15:57:08.258" v="436" actId="1076"/>
        <pc:sldMkLst>
          <pc:docMk/>
          <pc:sldMk cId="0" sldId="265"/>
        </pc:sldMkLst>
        <pc:spChg chg="mod">
          <ac:chgData name="Mrs A Priest" userId="7379ba82-dce2-4463-9cf7-702d65038a4e" providerId="ADAL" clId="{AFFEA3E3-C0C2-452F-82D0-94C354330584}" dt="2025-09-30T15:50:49.918" v="355" actId="1076"/>
          <ac:spMkLst>
            <pc:docMk/>
            <pc:sldMk cId="0" sldId="265"/>
            <ac:spMk id="11" creationId="{00000000-0000-0000-0000-000000000000}"/>
          </ac:spMkLst>
        </pc:spChg>
        <pc:grpChg chg="mod">
          <ac:chgData name="Mrs A Priest" userId="7379ba82-dce2-4463-9cf7-702d65038a4e" providerId="ADAL" clId="{AFFEA3E3-C0C2-452F-82D0-94C354330584}" dt="2025-09-30T15:57:03.850" v="435" actId="1076"/>
          <ac:grpSpMkLst>
            <pc:docMk/>
            <pc:sldMk cId="0" sldId="265"/>
            <ac:grpSpMk id="5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7:00.562" v="434" actId="1076"/>
          <ac:grpSpMkLst>
            <pc:docMk/>
            <pc:sldMk cId="0" sldId="265"/>
            <ac:grpSpMk id="7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6:49.946" v="430" actId="1076"/>
          <ac:grpSpMkLst>
            <pc:docMk/>
            <pc:sldMk cId="0" sldId="265"/>
            <ac:grpSpMk id="9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7:08.258" v="436" actId="1076"/>
          <ac:grpSpMkLst>
            <pc:docMk/>
            <pc:sldMk cId="0" sldId="265"/>
            <ac:grpSpMk id="12" creationId="{00000000-0000-0000-0000-000000000000}"/>
          </ac:grpSpMkLst>
        </pc:grpChg>
      </pc:sldChg>
      <pc:sldChg chg="modSp mod">
        <pc:chgData name="Mrs A Priest" userId="7379ba82-dce2-4463-9cf7-702d65038a4e" providerId="ADAL" clId="{AFFEA3E3-C0C2-452F-82D0-94C354330584}" dt="2025-09-30T15:57:23.218" v="440" actId="1076"/>
        <pc:sldMkLst>
          <pc:docMk/>
          <pc:sldMk cId="0" sldId="266"/>
        </pc:sldMkLst>
        <pc:spChg chg="mod">
          <ac:chgData name="Mrs A Priest" userId="7379ba82-dce2-4463-9cf7-702d65038a4e" providerId="ADAL" clId="{AFFEA3E3-C0C2-452F-82D0-94C354330584}" dt="2025-09-30T15:55:43.447" v="414" actId="6549"/>
          <ac:spMkLst>
            <pc:docMk/>
            <pc:sldMk cId="0" sldId="266"/>
            <ac:spMk id="7" creationId="{00000000-0000-0000-0000-000000000000}"/>
          </ac:spMkLst>
        </pc:spChg>
        <pc:grpChg chg="mod">
          <ac:chgData name="Mrs A Priest" userId="7379ba82-dce2-4463-9cf7-702d65038a4e" providerId="ADAL" clId="{AFFEA3E3-C0C2-452F-82D0-94C354330584}" dt="2025-09-30T15:57:23.218" v="440" actId="1076"/>
          <ac:grpSpMkLst>
            <pc:docMk/>
            <pc:sldMk cId="0" sldId="266"/>
            <ac:grpSpMk id="5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7:17.386" v="438" actId="14100"/>
          <ac:grpSpMkLst>
            <pc:docMk/>
            <pc:sldMk cId="0" sldId="266"/>
            <ac:grpSpMk id="8" creationId="{00000000-0000-0000-0000-000000000000}"/>
          </ac:grpSpMkLst>
        </pc:grpChg>
      </pc:sldChg>
      <pc:sldChg chg="modSp mod">
        <pc:chgData name="Mrs A Priest" userId="7379ba82-dce2-4463-9cf7-702d65038a4e" providerId="ADAL" clId="{AFFEA3E3-C0C2-452F-82D0-94C354330584}" dt="2025-09-30T15:56:36.555" v="428" actId="1076"/>
        <pc:sldMkLst>
          <pc:docMk/>
          <pc:sldMk cId="0" sldId="267"/>
        </pc:sldMkLst>
        <pc:spChg chg="mod">
          <ac:chgData name="Mrs A Priest" userId="7379ba82-dce2-4463-9cf7-702d65038a4e" providerId="ADAL" clId="{AFFEA3E3-C0C2-452F-82D0-94C354330584}" dt="2025-09-30T15:56:28.834" v="426" actId="1076"/>
          <ac:spMkLst>
            <pc:docMk/>
            <pc:sldMk cId="0" sldId="267"/>
            <ac:spMk id="14" creationId="{00000000-0000-0000-0000-000000000000}"/>
          </ac:spMkLst>
        </pc:spChg>
        <pc:spChg chg="mod">
          <ac:chgData name="Mrs A Priest" userId="7379ba82-dce2-4463-9cf7-702d65038a4e" providerId="ADAL" clId="{AFFEA3E3-C0C2-452F-82D0-94C354330584}" dt="2025-09-30T15:56:17.387" v="423" actId="1076"/>
          <ac:spMkLst>
            <pc:docMk/>
            <pc:sldMk cId="0" sldId="267"/>
            <ac:spMk id="15" creationId="{00000000-0000-0000-0000-000000000000}"/>
          </ac:spMkLst>
        </pc:spChg>
        <pc:grpChg chg="mod">
          <ac:chgData name="Mrs A Priest" userId="7379ba82-dce2-4463-9cf7-702d65038a4e" providerId="ADAL" clId="{AFFEA3E3-C0C2-452F-82D0-94C354330584}" dt="2025-09-30T15:55:58.691" v="419" actId="1076"/>
          <ac:grpSpMkLst>
            <pc:docMk/>
            <pc:sldMk cId="0" sldId="267"/>
            <ac:grpSpMk id="5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6:20.587" v="424" actId="1076"/>
          <ac:grpSpMkLst>
            <pc:docMk/>
            <pc:sldMk cId="0" sldId="267"/>
            <ac:grpSpMk id="7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6:25.147" v="425" actId="1076"/>
          <ac:grpSpMkLst>
            <pc:docMk/>
            <pc:sldMk cId="0" sldId="267"/>
            <ac:grpSpMk id="9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6:36.555" v="428" actId="1076"/>
          <ac:grpSpMkLst>
            <pc:docMk/>
            <pc:sldMk cId="0" sldId="267"/>
            <ac:grpSpMk id="11" creationId="{00000000-0000-0000-0000-000000000000}"/>
          </ac:grpSpMkLst>
        </pc:grpChg>
        <pc:grpChg chg="mod">
          <ac:chgData name="Mrs A Priest" userId="7379ba82-dce2-4463-9cf7-702d65038a4e" providerId="ADAL" clId="{AFFEA3E3-C0C2-452F-82D0-94C354330584}" dt="2025-09-30T15:56:01.418" v="420" actId="1076"/>
          <ac:grpSpMkLst>
            <pc:docMk/>
            <pc:sldMk cId="0" sldId="267"/>
            <ac:grpSpMk id="13" creationId="{00000000-0000-0000-0000-000000000000}"/>
          </ac:grpSpMkLst>
        </pc:grpChg>
      </pc:sldChg>
      <pc:sldChg chg="modSp mod">
        <pc:chgData name="Mrs A Priest" userId="7379ba82-dce2-4463-9cf7-702d65038a4e" providerId="ADAL" clId="{AFFEA3E3-C0C2-452F-82D0-94C354330584}" dt="2025-09-30T15:51:32.254" v="366" actId="1076"/>
        <pc:sldMkLst>
          <pc:docMk/>
          <pc:sldMk cId="0" sldId="268"/>
        </pc:sldMkLst>
        <pc:spChg chg="mod">
          <ac:chgData name="Mrs A Priest" userId="7379ba82-dce2-4463-9cf7-702d65038a4e" providerId="ADAL" clId="{AFFEA3E3-C0C2-452F-82D0-94C354330584}" dt="2025-09-30T15:51:32.254" v="366" actId="1076"/>
          <ac:spMkLst>
            <pc:docMk/>
            <pc:sldMk cId="0" sldId="268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3.svg"/><Relationship Id="rId7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hyperlink" Target="https://we.tl/t-K7NgdtVeR5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eg"/><Relationship Id="rId3" Type="http://schemas.openxmlformats.org/officeDocument/2006/relationships/image" Target="../media/image18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2.jpeg"/><Relationship Id="rId10" Type="http://schemas.openxmlformats.org/officeDocument/2006/relationships/image" Target="../media/image24.jpeg"/><Relationship Id="rId4" Type="http://schemas.openxmlformats.org/officeDocument/2006/relationships/image" Target="../media/image19.jpeg"/><Relationship Id="rId9" Type="http://schemas.openxmlformats.org/officeDocument/2006/relationships/image" Target="../media/image23.jpeg"/><Relationship Id="rId1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3.svg"/><Relationship Id="rId7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30.jpe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.svg"/><Relationship Id="rId7" Type="http://schemas.openxmlformats.org/officeDocument/2006/relationships/image" Target="../media/image3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6.png"/><Relationship Id="rId9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999"/>
            </a:blip>
            <a:stretch>
              <a:fillRect l="-19948" r="-1994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flipH="1" flipV="1">
            <a:off x="0" y="3677084"/>
            <a:ext cx="18288000" cy="6849687"/>
          </a:xfrm>
          <a:custGeom>
            <a:avLst/>
            <a:gdLst/>
            <a:ahLst/>
            <a:cxnLst/>
            <a:rect l="l" t="t" r="r" b="b"/>
            <a:pathLst>
              <a:path w="18288000" h="6849687">
                <a:moveTo>
                  <a:pt x="18288000" y="6849687"/>
                </a:moveTo>
                <a:lnTo>
                  <a:pt x="0" y="6849687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6849687"/>
                </a:lnTo>
                <a:close/>
              </a:path>
            </a:pathLst>
          </a:custGeom>
          <a:blipFill>
            <a:blip r:embed="rId3">
              <a:alphaModFix amt="5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6457400" y="8797508"/>
            <a:ext cx="1517188" cy="1252443"/>
          </a:xfrm>
          <a:custGeom>
            <a:avLst/>
            <a:gdLst/>
            <a:ahLst/>
            <a:cxnLst/>
            <a:rect l="l" t="t" r="r" b="b"/>
            <a:pathLst>
              <a:path w="1517188" h="1252443">
                <a:moveTo>
                  <a:pt x="0" y="0"/>
                </a:moveTo>
                <a:lnTo>
                  <a:pt x="1517187" y="0"/>
                </a:lnTo>
                <a:lnTo>
                  <a:pt x="1517187" y="1252443"/>
                </a:lnTo>
                <a:lnTo>
                  <a:pt x="0" y="125244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323828" y="8431998"/>
            <a:ext cx="1625987" cy="1625987"/>
          </a:xfrm>
          <a:custGeom>
            <a:avLst/>
            <a:gdLst/>
            <a:ahLst/>
            <a:cxnLst/>
            <a:rect l="l" t="t" r="r" b="b"/>
            <a:pathLst>
              <a:path w="1625987" h="1625987">
                <a:moveTo>
                  <a:pt x="0" y="0"/>
                </a:moveTo>
                <a:lnTo>
                  <a:pt x="1625988" y="0"/>
                </a:lnTo>
                <a:lnTo>
                  <a:pt x="1625988" y="1625987"/>
                </a:lnTo>
                <a:lnTo>
                  <a:pt x="0" y="162598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/>
          <p:cNvSpPr txBox="1"/>
          <p:nvPr/>
        </p:nvSpPr>
        <p:spPr>
          <a:xfrm>
            <a:off x="996514" y="834628"/>
            <a:ext cx="8655603" cy="43088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383"/>
              </a:lnSpc>
            </a:pPr>
            <a:r>
              <a:rPr lang="en-US" sz="7200" b="1" i="1" dirty="0">
                <a:solidFill>
                  <a:srgbClr val="00569E"/>
                </a:solidFill>
                <a:latin typeface="Raleway Ultra-Bold Italics"/>
                <a:ea typeface="Raleway Ultra-Bold Italics"/>
                <a:cs typeface="Raleway Ultra-Bold Italics"/>
                <a:sym typeface="Raleway Ultra-Bold Italics"/>
              </a:rPr>
              <a:t>Prospective Parents Information Evening</a:t>
            </a:r>
          </a:p>
          <a:p>
            <a:pPr algn="l">
              <a:lnSpc>
                <a:spcPts val="8383"/>
              </a:lnSpc>
            </a:pPr>
            <a:r>
              <a:rPr lang="en-US" sz="7200" b="1" i="1" dirty="0">
                <a:solidFill>
                  <a:srgbClr val="00569E"/>
                </a:solidFill>
                <a:latin typeface="Raleway Ultra-Bold Italics"/>
                <a:ea typeface="Raleway Ultra-Bold Italics"/>
                <a:cs typeface="Raleway Ultra-Bold Italics"/>
                <a:sym typeface="Raleway Ultra-Bold Italics"/>
              </a:rPr>
              <a:t>2</a:t>
            </a:r>
            <a:r>
              <a:rPr lang="en-US" sz="7200" b="1" i="1" baseline="30000" dirty="0">
                <a:solidFill>
                  <a:srgbClr val="00569E"/>
                </a:solidFill>
                <a:latin typeface="Raleway Ultra-Bold Italics"/>
                <a:ea typeface="Raleway Ultra-Bold Italics"/>
                <a:cs typeface="Raleway Ultra-Bold Italics"/>
                <a:sym typeface="Raleway Ultra-Bold Italics"/>
              </a:rPr>
              <a:t>nd</a:t>
            </a:r>
            <a:r>
              <a:rPr lang="en-US" sz="7200" b="1" i="1" dirty="0">
                <a:solidFill>
                  <a:srgbClr val="00569E"/>
                </a:solidFill>
                <a:latin typeface="Raleway Ultra-Bold Italics"/>
                <a:ea typeface="Raleway Ultra-Bold Italics"/>
                <a:cs typeface="Raleway Ultra-Bold Italics"/>
                <a:sym typeface="Raleway Ultra-Bold Italics"/>
              </a:rPr>
              <a:t> October 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F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-5357637" y="289638"/>
            <a:ext cx="17131978" cy="6416704"/>
          </a:xfrm>
          <a:custGeom>
            <a:avLst/>
            <a:gdLst/>
            <a:ahLst/>
            <a:cxnLst/>
            <a:rect l="l" t="t" r="r" b="b"/>
            <a:pathLst>
              <a:path w="17131978" h="6416704">
                <a:moveTo>
                  <a:pt x="0" y="0"/>
                </a:moveTo>
                <a:lnTo>
                  <a:pt x="17131978" y="0"/>
                </a:lnTo>
                <a:lnTo>
                  <a:pt x="17131978" y="6416705"/>
                </a:lnTo>
                <a:lnTo>
                  <a:pt x="0" y="64167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75599" b="-7559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110848" y="8079470"/>
            <a:ext cx="1255069" cy="1666601"/>
          </a:xfrm>
          <a:custGeom>
            <a:avLst/>
            <a:gdLst/>
            <a:ahLst/>
            <a:cxnLst/>
            <a:rect l="l" t="t" r="r" b="b"/>
            <a:pathLst>
              <a:path w="1255069" h="1666601">
                <a:moveTo>
                  <a:pt x="0" y="0"/>
                </a:moveTo>
                <a:lnTo>
                  <a:pt x="1255070" y="0"/>
                </a:lnTo>
                <a:lnTo>
                  <a:pt x="1255070" y="1666601"/>
                </a:lnTo>
                <a:lnTo>
                  <a:pt x="0" y="16666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6416705" y="3697943"/>
            <a:ext cx="8818172" cy="1828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38"/>
              </a:lnSpc>
            </a:pPr>
            <a:r>
              <a:rPr lang="en-US" sz="5948" b="1" i="1" dirty="0">
                <a:solidFill>
                  <a:srgbClr val="00569E"/>
                </a:solidFill>
                <a:latin typeface="Raleway Bold Italics"/>
                <a:ea typeface="Raleway Bold Italics"/>
                <a:cs typeface="Raleway Bold Italics"/>
                <a:sym typeface="Raleway Bold Italics"/>
              </a:rPr>
              <a:t> A local school of exceptional quality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966329" y="1447126"/>
            <a:ext cx="10806770" cy="12054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379"/>
              </a:lnSpc>
            </a:pPr>
            <a:r>
              <a:rPr lang="en-US" sz="8000" dirty="0">
                <a:solidFill>
                  <a:srgbClr val="00569E"/>
                </a:solidFill>
                <a:latin typeface="Raleway"/>
                <a:ea typeface="Raleway"/>
                <a:cs typeface="Raleway"/>
                <a:sym typeface="Raleway"/>
              </a:rPr>
              <a:t>Welcome to SWCHS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865088" y="8259674"/>
            <a:ext cx="4370409" cy="13061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80"/>
              </a:lnSpc>
            </a:pPr>
            <a:r>
              <a:rPr lang="en-US" sz="3700" dirty="0">
                <a:solidFill>
                  <a:srgbClr val="00569E"/>
                </a:solidFill>
                <a:latin typeface="Raleway"/>
                <a:ea typeface="Raleway"/>
                <a:cs typeface="Raleway"/>
                <a:sym typeface="Raleway"/>
              </a:rPr>
              <a:t>Ms Polly Lankester</a:t>
            </a:r>
          </a:p>
          <a:p>
            <a:pPr algn="ctr">
              <a:lnSpc>
                <a:spcPts val="5180"/>
              </a:lnSpc>
            </a:pPr>
            <a:r>
              <a:rPr lang="en-US" sz="3700" dirty="0">
                <a:solidFill>
                  <a:srgbClr val="00569E"/>
                </a:solidFill>
                <a:latin typeface="Raleway"/>
                <a:ea typeface="Raleway"/>
                <a:cs typeface="Raleway"/>
                <a:sym typeface="Raleway"/>
              </a:rPr>
              <a:t>Headteacher</a:t>
            </a:r>
            <a:endParaRPr lang="en-US" sz="3700" dirty="0">
              <a:solidFill>
                <a:srgbClr val="00569E"/>
              </a:solidFill>
              <a:latin typeface="Raleway"/>
              <a:ea typeface="Raleway"/>
              <a:cs typeface="Raleway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F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-5357637" y="289638"/>
            <a:ext cx="17131978" cy="6416704"/>
          </a:xfrm>
          <a:custGeom>
            <a:avLst/>
            <a:gdLst/>
            <a:ahLst/>
            <a:cxnLst/>
            <a:rect l="l" t="t" r="r" b="b"/>
            <a:pathLst>
              <a:path w="17131978" h="6416704">
                <a:moveTo>
                  <a:pt x="0" y="0"/>
                </a:moveTo>
                <a:lnTo>
                  <a:pt x="17131978" y="0"/>
                </a:lnTo>
                <a:lnTo>
                  <a:pt x="17131978" y="6416705"/>
                </a:lnTo>
                <a:lnTo>
                  <a:pt x="0" y="64167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75599" b="-7559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401165" y="8259674"/>
            <a:ext cx="1255069" cy="1666601"/>
          </a:xfrm>
          <a:custGeom>
            <a:avLst/>
            <a:gdLst/>
            <a:ahLst/>
            <a:cxnLst/>
            <a:rect l="l" t="t" r="r" b="b"/>
            <a:pathLst>
              <a:path w="1255069" h="1666601">
                <a:moveTo>
                  <a:pt x="0" y="0"/>
                </a:moveTo>
                <a:lnTo>
                  <a:pt x="1255070" y="0"/>
                </a:lnTo>
                <a:lnTo>
                  <a:pt x="1255070" y="1666601"/>
                </a:lnTo>
                <a:lnTo>
                  <a:pt x="0" y="16666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11891089" y="2709736"/>
            <a:ext cx="5880628" cy="5724568"/>
            <a:chOff x="19401" y="-74511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19401" y="-74511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32758" r="-32758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53677" y="2026503"/>
            <a:ext cx="5246371" cy="5364946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04824" t="-8887" b="-8887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500048" y="4446184"/>
            <a:ext cx="5679516" cy="5364946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7"/>
              <a:stretch>
                <a:fillRect l="-25136" r="-25136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5811691" y="298817"/>
            <a:ext cx="12119212" cy="24109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379"/>
              </a:lnSpc>
            </a:pPr>
            <a:r>
              <a:rPr lang="en-US" sz="8000" dirty="0">
                <a:solidFill>
                  <a:srgbClr val="00569E"/>
                </a:solidFill>
                <a:latin typeface="Raleway"/>
                <a:ea typeface="Raleway"/>
                <a:cs typeface="Raleway"/>
                <a:sym typeface="Raleway"/>
              </a:rPr>
              <a:t>What Are You Looking For?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F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-5357637" y="289638"/>
            <a:ext cx="17131978" cy="6416704"/>
          </a:xfrm>
          <a:custGeom>
            <a:avLst/>
            <a:gdLst/>
            <a:ahLst/>
            <a:cxnLst/>
            <a:rect l="l" t="t" r="r" b="b"/>
            <a:pathLst>
              <a:path w="17131978" h="6416704">
                <a:moveTo>
                  <a:pt x="0" y="0"/>
                </a:moveTo>
                <a:lnTo>
                  <a:pt x="17131978" y="0"/>
                </a:lnTo>
                <a:lnTo>
                  <a:pt x="17131978" y="6416705"/>
                </a:lnTo>
                <a:lnTo>
                  <a:pt x="0" y="64167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75599" b="-7559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401165" y="8259674"/>
            <a:ext cx="1255069" cy="1666601"/>
          </a:xfrm>
          <a:custGeom>
            <a:avLst/>
            <a:gdLst/>
            <a:ahLst/>
            <a:cxnLst/>
            <a:rect l="l" t="t" r="r" b="b"/>
            <a:pathLst>
              <a:path w="1255069" h="1666601">
                <a:moveTo>
                  <a:pt x="0" y="0"/>
                </a:moveTo>
                <a:lnTo>
                  <a:pt x="1255070" y="0"/>
                </a:lnTo>
                <a:lnTo>
                  <a:pt x="1255070" y="1666601"/>
                </a:lnTo>
                <a:lnTo>
                  <a:pt x="0" y="16666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401165" y="2705125"/>
            <a:ext cx="5848912" cy="5848912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5"/>
              <a:stretch>
                <a:fillRect l="-24931" r="-2493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242997" y="2705125"/>
            <a:ext cx="5848912" cy="5848912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6"/>
              <a:stretch>
                <a:fillRect l="-111304" r="-491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2037923" y="2705125"/>
            <a:ext cx="5848912" cy="5848912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7"/>
              <a:stretch>
                <a:fillRect l="-25136" r="-25136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5541959" y="626517"/>
            <a:ext cx="10366212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79"/>
              </a:lnSpc>
            </a:pPr>
            <a:r>
              <a:rPr lang="en-US" sz="8000" dirty="0">
                <a:solidFill>
                  <a:srgbClr val="00569E"/>
                </a:solidFill>
                <a:latin typeface="Raleway"/>
                <a:ea typeface="Raleway"/>
                <a:cs typeface="Raleway"/>
                <a:sym typeface="Raleway"/>
              </a:rPr>
              <a:t>A Happy School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F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-5357637" y="289638"/>
            <a:ext cx="17131978" cy="6416704"/>
          </a:xfrm>
          <a:custGeom>
            <a:avLst/>
            <a:gdLst/>
            <a:ahLst/>
            <a:cxnLst/>
            <a:rect l="l" t="t" r="r" b="b"/>
            <a:pathLst>
              <a:path w="17131978" h="6416704">
                <a:moveTo>
                  <a:pt x="0" y="0"/>
                </a:moveTo>
                <a:lnTo>
                  <a:pt x="17131978" y="0"/>
                </a:lnTo>
                <a:lnTo>
                  <a:pt x="17131978" y="6416705"/>
                </a:lnTo>
                <a:lnTo>
                  <a:pt x="0" y="64167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75599" b="-7559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401165" y="8259674"/>
            <a:ext cx="1255069" cy="1666601"/>
          </a:xfrm>
          <a:custGeom>
            <a:avLst/>
            <a:gdLst/>
            <a:ahLst/>
            <a:cxnLst/>
            <a:rect l="l" t="t" r="r" b="b"/>
            <a:pathLst>
              <a:path w="1255069" h="1666601">
                <a:moveTo>
                  <a:pt x="0" y="0"/>
                </a:moveTo>
                <a:lnTo>
                  <a:pt x="1255070" y="0"/>
                </a:lnTo>
                <a:lnTo>
                  <a:pt x="1255070" y="1666601"/>
                </a:lnTo>
                <a:lnTo>
                  <a:pt x="0" y="16666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6817871" y="4435523"/>
            <a:ext cx="4739818" cy="5102130"/>
            <a:chOff x="0" y="0"/>
            <a:chExt cx="812800" cy="812800"/>
          </a:xfrm>
        </p:grpSpPr>
        <p:sp>
          <p:nvSpPr>
            <p:cNvPr id="6" name="Freeform 6">
              <a:hlinkClick r:id="rId5" tooltip="https://we.tl/t-K7NgdtVeR5"/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6"/>
              <a:stretch>
                <a:fillRect l="-1305" r="-130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868195" y="2825086"/>
            <a:ext cx="4954137" cy="4949363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7"/>
              <a:stretch>
                <a:fillRect l="-24931" r="-2493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518615" y="421801"/>
            <a:ext cx="17059701" cy="12054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379"/>
              </a:lnSpc>
            </a:pPr>
            <a:r>
              <a:rPr lang="en-US" sz="8000" dirty="0">
                <a:solidFill>
                  <a:srgbClr val="00569E"/>
                </a:solidFill>
                <a:latin typeface="Raleway"/>
                <a:ea typeface="Raleway"/>
                <a:cs typeface="Raleway"/>
                <a:sym typeface="Raleway"/>
              </a:rPr>
              <a:t>An Attractive Learning Environment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12269337" y="2925088"/>
            <a:ext cx="5150468" cy="5102131"/>
            <a:chOff x="0" y="0"/>
            <a:chExt cx="812800" cy="812800"/>
          </a:xfrm>
        </p:grpSpPr>
        <p:sp>
          <p:nvSpPr>
            <p:cNvPr id="11" name="Freeform 11">
              <a:hlinkClick r:id="rId5" tooltip="https://we.tl/t-K7NgdtVeR5"/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8"/>
              <a:stretch>
                <a:fillRect l="-27683" r="-27683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F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9"/>
          <p:cNvSpPr txBox="1"/>
          <p:nvPr/>
        </p:nvSpPr>
        <p:spPr>
          <a:xfrm>
            <a:off x="11400710" y="6141484"/>
            <a:ext cx="3413407" cy="17838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13"/>
              </a:lnSpc>
            </a:pPr>
            <a:r>
              <a:rPr lang="en-US" sz="5192" b="1" i="1" spc="-77" dirty="0">
                <a:solidFill>
                  <a:srgbClr val="FFFFFF"/>
                </a:solidFill>
                <a:latin typeface="Barlow Condensed Semi-Bold Italics"/>
                <a:ea typeface="Barlow Condensed Semi-Bold Italics"/>
                <a:cs typeface="Barlow Condensed Semi-Bold Italics"/>
                <a:sym typeface="Barlow Condensed Semi-Bold Italics"/>
              </a:rPr>
              <a:t>5+ GRADES</a:t>
            </a:r>
          </a:p>
          <a:p>
            <a:pPr algn="ctr">
              <a:lnSpc>
                <a:spcPts val="7113"/>
              </a:lnSpc>
            </a:pPr>
            <a:r>
              <a:rPr lang="en-US" sz="5192" b="1" i="1" spc="-77" dirty="0">
                <a:solidFill>
                  <a:srgbClr val="FFFFFF"/>
                </a:solidFill>
                <a:latin typeface="Barlow Condensed Semi-Bold Italics"/>
                <a:ea typeface="Barlow Condensed Semi-Bold Italics"/>
                <a:cs typeface="Barlow Condensed Semi-Bold Italics"/>
                <a:sym typeface="Barlow Condensed Semi-Bold Italics"/>
              </a:rPr>
              <a:t>76%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227329" y="2396468"/>
            <a:ext cx="3413407" cy="1773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13"/>
              </a:lnSpc>
            </a:pPr>
            <a:r>
              <a:rPr lang="en-US" sz="5192" b="1" i="1" spc="-77" dirty="0">
                <a:solidFill>
                  <a:srgbClr val="FFFFFF"/>
                </a:solidFill>
                <a:latin typeface="Barlow Condensed Semi-Bold Italics"/>
                <a:ea typeface="Barlow Condensed Semi-Bold Italics"/>
                <a:cs typeface="Barlow Condensed Semi-Bold Italics"/>
                <a:sym typeface="Barlow Condensed Semi-Bold Italics"/>
              </a:rPr>
              <a:t>4+ GRADES</a:t>
            </a:r>
          </a:p>
          <a:p>
            <a:pPr algn="ctr">
              <a:lnSpc>
                <a:spcPts val="7113"/>
              </a:lnSpc>
            </a:pPr>
            <a:r>
              <a:rPr lang="en-US" sz="5192" b="1" i="1" spc="-77" dirty="0">
                <a:solidFill>
                  <a:srgbClr val="FFFFFF"/>
                </a:solidFill>
                <a:latin typeface="Barlow Condensed Semi-Bold Italics"/>
                <a:ea typeface="Barlow Condensed Semi-Bold Italics"/>
                <a:cs typeface="Barlow Condensed Semi-Bold Italics"/>
                <a:sym typeface="Barlow Condensed Semi-Bold Italics"/>
              </a:rPr>
              <a:t>88%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643990" y="203909"/>
            <a:ext cx="12791473" cy="14380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2413"/>
              </a:lnSpc>
            </a:pPr>
            <a:r>
              <a:rPr lang="en-US" sz="8000" dirty="0">
                <a:solidFill>
                  <a:srgbClr val="00569E"/>
                </a:solidFill>
                <a:latin typeface="Raleway"/>
                <a:ea typeface="Raleway"/>
                <a:cs typeface="Raleway"/>
                <a:sym typeface="Raleway"/>
              </a:rPr>
              <a:t>Progress &amp; Achievement</a:t>
            </a:r>
          </a:p>
        </p:txBody>
      </p:sp>
      <p:pic>
        <p:nvPicPr>
          <p:cNvPr id="1026" name="Picture 2" descr="A group of people jumping in front of a building&#10;&#10;AI-generated content may be incorrect.">
            <a:extLst>
              <a:ext uri="{FF2B5EF4-FFF2-40B4-BE49-F238E27FC236}">
                <a16:creationId xmlns:a16="http://schemas.microsoft.com/office/drawing/2014/main" id="{5890C4EB-FE90-DCFD-7F63-BC026F89A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654" y="1793791"/>
            <a:ext cx="12813979" cy="442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3">
            <a:extLst>
              <a:ext uri="{FF2B5EF4-FFF2-40B4-BE49-F238E27FC236}">
                <a16:creationId xmlns:a16="http://schemas.microsoft.com/office/drawing/2014/main" id="{7CA14B97-16CC-55BB-6E72-8CB00182570F}"/>
              </a:ext>
            </a:extLst>
          </p:cNvPr>
          <p:cNvSpPr txBox="1"/>
          <p:nvPr/>
        </p:nvSpPr>
        <p:spPr>
          <a:xfrm>
            <a:off x="2643990" y="4079780"/>
            <a:ext cx="5244675" cy="5320320"/>
          </a:xfrm>
          <a:prstGeom prst="rect">
            <a:avLst/>
          </a:prstGeom>
        </p:spPr>
        <p:txBody>
          <a:bodyPr lIns="43260" tIns="43260" rIns="43260" bIns="43260" rtlCol="0" anchor="ctr"/>
          <a:lstStyle/>
          <a:p>
            <a:pPr algn="ctr">
              <a:lnSpc>
                <a:spcPts val="2860"/>
              </a:lnSpc>
            </a:pPr>
            <a:endParaRPr/>
          </a:p>
        </p:txBody>
      </p:sp>
      <p:grpSp>
        <p:nvGrpSpPr>
          <p:cNvPr id="21" name="Group 11">
            <a:extLst>
              <a:ext uri="{FF2B5EF4-FFF2-40B4-BE49-F238E27FC236}">
                <a16:creationId xmlns:a16="http://schemas.microsoft.com/office/drawing/2014/main" id="{99B3FEBF-0B52-20C3-B419-6B04FF711E90}"/>
              </a:ext>
            </a:extLst>
          </p:cNvPr>
          <p:cNvGrpSpPr/>
          <p:nvPr/>
        </p:nvGrpSpPr>
        <p:grpSpPr>
          <a:xfrm>
            <a:off x="311072" y="3553175"/>
            <a:ext cx="5712828" cy="5553391"/>
            <a:chOff x="0" y="0"/>
            <a:chExt cx="812800" cy="812800"/>
          </a:xfrm>
        </p:grpSpPr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872F0D5C-5717-E41E-9B4A-E7A864F3EAC9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51B9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TextBox 13">
              <a:extLst>
                <a:ext uri="{FF2B5EF4-FFF2-40B4-BE49-F238E27FC236}">
                  <a16:creationId xmlns:a16="http://schemas.microsoft.com/office/drawing/2014/main" id="{8AE2F4AF-2653-EC44-728E-2BE60D053EF1}"/>
                </a:ext>
              </a:extLst>
            </p:cNvPr>
            <p:cNvSpPr txBox="1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lIns="43260" tIns="43260" rIns="43260" bIns="43260" rtlCol="0" anchor="ctr"/>
            <a:lstStyle/>
            <a:p>
              <a:pPr algn="ctr">
                <a:lnSpc>
                  <a:spcPts val="2860"/>
                </a:lnSpc>
              </a:pPr>
              <a:endParaRPr/>
            </a:p>
          </p:txBody>
        </p:sp>
      </p:grpSp>
      <p:grpSp>
        <p:nvGrpSpPr>
          <p:cNvPr id="24" name="Group 14">
            <a:extLst>
              <a:ext uri="{FF2B5EF4-FFF2-40B4-BE49-F238E27FC236}">
                <a16:creationId xmlns:a16="http://schemas.microsoft.com/office/drawing/2014/main" id="{53EF0170-5046-291D-C14C-057F317B96A7}"/>
              </a:ext>
            </a:extLst>
          </p:cNvPr>
          <p:cNvGrpSpPr/>
          <p:nvPr/>
        </p:nvGrpSpPr>
        <p:grpSpPr>
          <a:xfrm>
            <a:off x="988516" y="4572198"/>
            <a:ext cx="4415337" cy="4508748"/>
            <a:chOff x="0" y="0"/>
            <a:chExt cx="812800" cy="812800"/>
          </a:xfrm>
        </p:grpSpPr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27F211C2-E4EE-B180-5269-0FF0A7DB5BC4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6B1D"/>
            </a:solidFill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6" name="TextBox 16">
              <a:extLst>
                <a:ext uri="{FF2B5EF4-FFF2-40B4-BE49-F238E27FC236}">
                  <a16:creationId xmlns:a16="http://schemas.microsoft.com/office/drawing/2014/main" id="{8AC74C51-AB66-BEF6-5C50-44F54BF4DF18}"/>
                </a:ext>
              </a:extLst>
            </p:cNvPr>
            <p:cNvSpPr txBox="1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lIns="43260" tIns="43260" rIns="43260" bIns="43260" rtlCol="0" anchor="ctr"/>
            <a:lstStyle/>
            <a:p>
              <a:pPr algn="ctr">
                <a:lnSpc>
                  <a:spcPts val="2860"/>
                </a:lnSpc>
              </a:pPr>
              <a:endParaRPr/>
            </a:p>
          </p:txBody>
        </p:sp>
      </p:grpSp>
      <p:grpSp>
        <p:nvGrpSpPr>
          <p:cNvPr id="27" name="Group 17">
            <a:extLst>
              <a:ext uri="{FF2B5EF4-FFF2-40B4-BE49-F238E27FC236}">
                <a16:creationId xmlns:a16="http://schemas.microsoft.com/office/drawing/2014/main" id="{B214463F-CFD0-C87C-A7F9-055584BE9858}"/>
              </a:ext>
            </a:extLst>
          </p:cNvPr>
          <p:cNvGrpSpPr/>
          <p:nvPr/>
        </p:nvGrpSpPr>
        <p:grpSpPr>
          <a:xfrm>
            <a:off x="1404526" y="5588288"/>
            <a:ext cx="5253249" cy="3365664"/>
            <a:chOff x="-493533" y="-76200"/>
            <a:chExt cx="1230133" cy="812800"/>
          </a:xfrm>
        </p:grpSpPr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C1AECE22-2072-1224-8861-9F53AB77E566}"/>
                </a:ext>
              </a:extLst>
            </p:cNvPr>
            <p:cNvSpPr/>
            <p:nvPr/>
          </p:nvSpPr>
          <p:spPr>
            <a:xfrm>
              <a:off x="-493533" y="-7620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71AD7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TextBox 19">
              <a:extLst>
                <a:ext uri="{FF2B5EF4-FFF2-40B4-BE49-F238E27FC236}">
                  <a16:creationId xmlns:a16="http://schemas.microsoft.com/office/drawing/2014/main" id="{0CED9919-E45B-F66D-E812-164F35A2E5EE}"/>
                </a:ext>
              </a:extLst>
            </p:cNvPr>
            <p:cNvSpPr txBox="1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lIns="43260" tIns="43260" rIns="43260" bIns="43260" rtlCol="0" anchor="ctr"/>
            <a:lstStyle/>
            <a:p>
              <a:pPr algn="ctr">
                <a:lnSpc>
                  <a:spcPts val="2860"/>
                </a:lnSpc>
              </a:pPr>
              <a:endParaRPr/>
            </a:p>
          </p:txBody>
        </p:sp>
      </p:grpSp>
      <p:grpSp>
        <p:nvGrpSpPr>
          <p:cNvPr id="30" name="Group 38">
            <a:extLst>
              <a:ext uri="{FF2B5EF4-FFF2-40B4-BE49-F238E27FC236}">
                <a16:creationId xmlns:a16="http://schemas.microsoft.com/office/drawing/2014/main" id="{235D57FD-1383-2981-4BD0-597304F24EA4}"/>
              </a:ext>
            </a:extLst>
          </p:cNvPr>
          <p:cNvGrpSpPr/>
          <p:nvPr/>
        </p:nvGrpSpPr>
        <p:grpSpPr>
          <a:xfrm>
            <a:off x="2019257" y="6773766"/>
            <a:ext cx="2275658" cy="2079953"/>
            <a:chOff x="0" y="0"/>
            <a:chExt cx="812800" cy="812800"/>
          </a:xfrm>
        </p:grpSpPr>
        <p:sp>
          <p:nvSpPr>
            <p:cNvPr id="31" name="Freeform 39">
              <a:extLst>
                <a:ext uri="{FF2B5EF4-FFF2-40B4-BE49-F238E27FC236}">
                  <a16:creationId xmlns:a16="http://schemas.microsoft.com/office/drawing/2014/main" id="{59EA294B-1714-A783-AF6B-3A9F739D6058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E178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TextBox 40">
              <a:extLst>
                <a:ext uri="{FF2B5EF4-FFF2-40B4-BE49-F238E27FC236}">
                  <a16:creationId xmlns:a16="http://schemas.microsoft.com/office/drawing/2014/main" id="{B34739CA-8D44-6075-DE84-22023FECBAE1}"/>
                </a:ext>
              </a:extLst>
            </p:cNvPr>
            <p:cNvSpPr txBox="1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lIns="43260" tIns="43260" rIns="43260" bIns="43260" rtlCol="0" anchor="ctr"/>
            <a:lstStyle/>
            <a:p>
              <a:pPr algn="ctr">
                <a:lnSpc>
                  <a:spcPts val="2860"/>
                </a:lnSpc>
              </a:pPr>
              <a:endParaRPr/>
            </a:p>
          </p:txBody>
        </p:sp>
      </p:grpSp>
      <p:sp>
        <p:nvSpPr>
          <p:cNvPr id="33" name="TextBox 22">
            <a:extLst>
              <a:ext uri="{FF2B5EF4-FFF2-40B4-BE49-F238E27FC236}">
                <a16:creationId xmlns:a16="http://schemas.microsoft.com/office/drawing/2014/main" id="{F479978B-E04A-7601-509D-7D5A93BD8A4F}"/>
              </a:ext>
            </a:extLst>
          </p:cNvPr>
          <p:cNvSpPr txBox="1"/>
          <p:nvPr/>
        </p:nvSpPr>
        <p:spPr>
          <a:xfrm>
            <a:off x="1729485" y="3811049"/>
            <a:ext cx="2906768" cy="743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57"/>
              </a:lnSpc>
            </a:pPr>
            <a:r>
              <a:rPr lang="en-US" sz="4421" b="1" i="1" spc="-66" dirty="0">
                <a:solidFill>
                  <a:srgbClr val="FFFFFF"/>
                </a:solidFill>
                <a:latin typeface="Barlow Condensed Semi-Bold Italics"/>
                <a:ea typeface="Barlow Condensed Semi-Bold Italics"/>
                <a:cs typeface="Barlow Condensed Semi-Bold Italics"/>
                <a:sym typeface="Barlow Condensed Semi-Bold Italics"/>
              </a:rPr>
              <a:t>A*- E: 100%</a:t>
            </a:r>
          </a:p>
        </p:txBody>
      </p:sp>
      <p:sp>
        <p:nvSpPr>
          <p:cNvPr id="34" name="TextBox 21">
            <a:extLst>
              <a:ext uri="{FF2B5EF4-FFF2-40B4-BE49-F238E27FC236}">
                <a16:creationId xmlns:a16="http://schemas.microsoft.com/office/drawing/2014/main" id="{25E1292D-2A0B-9CA7-C270-91048BF9DDA1}"/>
              </a:ext>
            </a:extLst>
          </p:cNvPr>
          <p:cNvSpPr txBox="1"/>
          <p:nvPr/>
        </p:nvSpPr>
        <p:spPr>
          <a:xfrm>
            <a:off x="1703702" y="4761231"/>
            <a:ext cx="2906768" cy="7000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57"/>
              </a:lnSpc>
            </a:pPr>
            <a:r>
              <a:rPr lang="en-US" sz="4421" b="1" i="1" spc="-66" dirty="0">
                <a:solidFill>
                  <a:srgbClr val="FFFFFF"/>
                </a:solidFill>
                <a:latin typeface="Barlow Condensed Semi-Bold Italics"/>
                <a:ea typeface="Barlow Condensed Semi-Bold Italics"/>
                <a:cs typeface="Barlow Condensed Semi-Bold Italics"/>
                <a:sym typeface="Barlow Condensed Semi-Bold Italics"/>
              </a:rPr>
              <a:t>A*- C: 88%</a:t>
            </a:r>
          </a:p>
        </p:txBody>
      </p:sp>
      <p:sp>
        <p:nvSpPr>
          <p:cNvPr id="35" name="TextBox 20">
            <a:extLst>
              <a:ext uri="{FF2B5EF4-FFF2-40B4-BE49-F238E27FC236}">
                <a16:creationId xmlns:a16="http://schemas.microsoft.com/office/drawing/2014/main" id="{CAB1A4FA-33BC-9BCC-EA61-0B72D13AF0A2}"/>
              </a:ext>
            </a:extLst>
          </p:cNvPr>
          <p:cNvSpPr txBox="1"/>
          <p:nvPr/>
        </p:nvSpPr>
        <p:spPr>
          <a:xfrm>
            <a:off x="1844273" y="5782903"/>
            <a:ext cx="2543279" cy="742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55"/>
              </a:lnSpc>
            </a:pPr>
            <a:r>
              <a:rPr lang="en-US" sz="4419" b="1" i="1" spc="-66" dirty="0">
                <a:solidFill>
                  <a:srgbClr val="FFFFFF"/>
                </a:solidFill>
                <a:latin typeface="Barlow Condensed Semi-Bold Italics"/>
                <a:ea typeface="Barlow Condensed Semi-Bold Italics"/>
                <a:cs typeface="Barlow Condensed Semi-Bold Italics"/>
                <a:sym typeface="Barlow Condensed Semi-Bold Italics"/>
              </a:rPr>
              <a:t>A*-A: 34%</a:t>
            </a:r>
          </a:p>
        </p:txBody>
      </p:sp>
      <p:sp>
        <p:nvSpPr>
          <p:cNvPr id="36" name="TextBox 41">
            <a:extLst>
              <a:ext uri="{FF2B5EF4-FFF2-40B4-BE49-F238E27FC236}">
                <a16:creationId xmlns:a16="http://schemas.microsoft.com/office/drawing/2014/main" id="{FC344E32-DF26-05A0-9524-5B1CE4C7C312}"/>
              </a:ext>
            </a:extLst>
          </p:cNvPr>
          <p:cNvSpPr txBox="1"/>
          <p:nvPr/>
        </p:nvSpPr>
        <p:spPr>
          <a:xfrm>
            <a:off x="2006093" y="7275712"/>
            <a:ext cx="2543279" cy="7000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55"/>
              </a:lnSpc>
            </a:pPr>
            <a:r>
              <a:rPr lang="en-US" sz="4419" b="1" i="1" spc="-66" dirty="0">
                <a:solidFill>
                  <a:srgbClr val="FFFFFF"/>
                </a:solidFill>
                <a:latin typeface="Barlow Condensed Semi-Bold Italics"/>
                <a:ea typeface="Barlow Condensed Semi-Bold Italics"/>
                <a:cs typeface="Barlow Condensed Semi-Bold Italics"/>
                <a:sym typeface="Barlow Condensed Semi-Bold Italics"/>
              </a:rPr>
              <a:t>A*- 14%</a:t>
            </a: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id="{4328CD58-90EF-7ED5-6C4A-72B8DDDA2F0D}"/>
              </a:ext>
            </a:extLst>
          </p:cNvPr>
          <p:cNvSpPr txBox="1"/>
          <p:nvPr/>
        </p:nvSpPr>
        <p:spPr>
          <a:xfrm>
            <a:off x="391655" y="8312430"/>
            <a:ext cx="6245356" cy="19583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7287"/>
              </a:lnSpc>
            </a:pPr>
            <a:r>
              <a:rPr lang="en-US" sz="8800" b="1" dirty="0">
                <a:solidFill>
                  <a:srgbClr val="251B99"/>
                </a:solidFill>
                <a:latin typeface="Raleway Bold"/>
                <a:ea typeface="Raleway Bold"/>
                <a:cs typeface="Raleway Bold"/>
                <a:sym typeface="Raleway Bold"/>
              </a:rPr>
              <a:t>A Levels</a:t>
            </a:r>
          </a:p>
        </p:txBody>
      </p:sp>
      <p:sp>
        <p:nvSpPr>
          <p:cNvPr id="51" name="TextBox 36">
            <a:extLst>
              <a:ext uri="{FF2B5EF4-FFF2-40B4-BE49-F238E27FC236}">
                <a16:creationId xmlns:a16="http://schemas.microsoft.com/office/drawing/2014/main" id="{8172ABDD-F208-680C-9533-5AB87B9D2605}"/>
              </a:ext>
            </a:extLst>
          </p:cNvPr>
          <p:cNvSpPr txBox="1"/>
          <p:nvPr/>
        </p:nvSpPr>
        <p:spPr>
          <a:xfrm>
            <a:off x="12837102" y="8415683"/>
            <a:ext cx="4686212" cy="1933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287"/>
              </a:lnSpc>
            </a:pPr>
            <a:r>
              <a:rPr lang="en-US" sz="8800" b="1" dirty="0">
                <a:solidFill>
                  <a:srgbClr val="251B99"/>
                </a:solidFill>
                <a:latin typeface="Raleway Bold"/>
                <a:ea typeface="Raleway Bold"/>
                <a:cs typeface="Raleway Bold"/>
                <a:sym typeface="Raleway Bold"/>
              </a:rPr>
              <a:t>GCSE</a:t>
            </a:r>
          </a:p>
        </p:txBody>
      </p:sp>
      <p:grpSp>
        <p:nvGrpSpPr>
          <p:cNvPr id="53" name="Group 11">
            <a:extLst>
              <a:ext uri="{FF2B5EF4-FFF2-40B4-BE49-F238E27FC236}">
                <a16:creationId xmlns:a16="http://schemas.microsoft.com/office/drawing/2014/main" id="{E91DA60F-6063-E417-8254-73DB53127E08}"/>
              </a:ext>
            </a:extLst>
          </p:cNvPr>
          <p:cNvGrpSpPr/>
          <p:nvPr/>
        </p:nvGrpSpPr>
        <p:grpSpPr>
          <a:xfrm>
            <a:off x="2508425" y="3447513"/>
            <a:ext cx="15657057" cy="5574011"/>
            <a:chOff x="76200" y="66675"/>
            <a:chExt cx="2227628" cy="815818"/>
          </a:xfrm>
        </p:grpSpPr>
        <p:sp>
          <p:nvSpPr>
            <p:cNvPr id="54" name="Freeform 12">
              <a:extLst>
                <a:ext uri="{FF2B5EF4-FFF2-40B4-BE49-F238E27FC236}">
                  <a16:creationId xmlns:a16="http://schemas.microsoft.com/office/drawing/2014/main" id="{4C19C158-5180-6C01-461F-D7D3A743FCE1}"/>
                </a:ext>
              </a:extLst>
            </p:cNvPr>
            <p:cNvSpPr/>
            <p:nvPr/>
          </p:nvSpPr>
          <p:spPr>
            <a:xfrm>
              <a:off x="1491028" y="69693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51B9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TextBox 13">
              <a:extLst>
                <a:ext uri="{FF2B5EF4-FFF2-40B4-BE49-F238E27FC236}">
                  <a16:creationId xmlns:a16="http://schemas.microsoft.com/office/drawing/2014/main" id="{5E9619F3-EFFE-5044-29A5-9EA79DE57C12}"/>
                </a:ext>
              </a:extLst>
            </p:cNvPr>
            <p:cNvSpPr txBox="1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lIns="43260" tIns="43260" rIns="43260" bIns="43260" rtlCol="0" anchor="ctr"/>
            <a:lstStyle/>
            <a:p>
              <a:pPr algn="ctr">
                <a:lnSpc>
                  <a:spcPts val="2860"/>
                </a:lnSpc>
              </a:pPr>
              <a:endParaRPr/>
            </a:p>
          </p:txBody>
        </p:sp>
      </p:grpSp>
      <p:sp>
        <p:nvSpPr>
          <p:cNvPr id="48" name="TextBox 35">
            <a:extLst>
              <a:ext uri="{FF2B5EF4-FFF2-40B4-BE49-F238E27FC236}">
                <a16:creationId xmlns:a16="http://schemas.microsoft.com/office/drawing/2014/main" id="{A9CB8146-8C08-93C0-D040-6A73D15EF7DC}"/>
              </a:ext>
            </a:extLst>
          </p:cNvPr>
          <p:cNvSpPr txBox="1"/>
          <p:nvPr/>
        </p:nvSpPr>
        <p:spPr>
          <a:xfrm>
            <a:off x="13902842" y="3668586"/>
            <a:ext cx="2906768" cy="7000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57"/>
              </a:lnSpc>
            </a:pPr>
            <a:r>
              <a:rPr lang="en-US" sz="4421" b="1" i="1" spc="-66" dirty="0">
                <a:solidFill>
                  <a:srgbClr val="FFFFFF"/>
                </a:solidFill>
                <a:latin typeface="Barlow Condensed Semi-Bold Italics"/>
                <a:ea typeface="Barlow Condensed Semi-Bold Italics"/>
                <a:cs typeface="Barlow Condensed Semi-Bold Italics"/>
                <a:sym typeface="Barlow Condensed Semi-Bold Italics"/>
              </a:rPr>
              <a:t>9-4: 88%</a:t>
            </a:r>
          </a:p>
        </p:txBody>
      </p:sp>
      <p:sp>
        <p:nvSpPr>
          <p:cNvPr id="56" name="Freeform 15">
            <a:extLst>
              <a:ext uri="{FF2B5EF4-FFF2-40B4-BE49-F238E27FC236}">
                <a16:creationId xmlns:a16="http://schemas.microsoft.com/office/drawing/2014/main" id="{46F5A269-2A69-983D-8BEC-DB5045F410D8}"/>
              </a:ext>
            </a:extLst>
          </p:cNvPr>
          <p:cNvSpPr/>
          <p:nvPr/>
        </p:nvSpPr>
        <p:spPr>
          <a:xfrm>
            <a:off x="13107977" y="4400920"/>
            <a:ext cx="4415337" cy="4508748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solidFill>
            <a:srgbClr val="386B1D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49" name="TextBox 34">
            <a:extLst>
              <a:ext uri="{FF2B5EF4-FFF2-40B4-BE49-F238E27FC236}">
                <a16:creationId xmlns:a16="http://schemas.microsoft.com/office/drawing/2014/main" id="{1F32B07C-7976-F2FD-0423-ABBF084D2E50}"/>
              </a:ext>
            </a:extLst>
          </p:cNvPr>
          <p:cNvSpPr txBox="1"/>
          <p:nvPr/>
        </p:nvSpPr>
        <p:spPr>
          <a:xfrm>
            <a:off x="13903981" y="4651391"/>
            <a:ext cx="2906768" cy="7000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57"/>
              </a:lnSpc>
            </a:pPr>
            <a:r>
              <a:rPr lang="en-US" sz="4421" b="1" i="1" spc="-66" dirty="0">
                <a:solidFill>
                  <a:srgbClr val="FFFFFF"/>
                </a:solidFill>
                <a:latin typeface="Barlow Condensed Semi-Bold Italics"/>
                <a:ea typeface="Barlow Condensed Semi-Bold Italics"/>
                <a:cs typeface="Barlow Condensed Semi-Bold Italics"/>
                <a:sym typeface="Barlow Condensed Semi-Bold Italics"/>
              </a:rPr>
              <a:t>9-5: 76%</a:t>
            </a:r>
          </a:p>
        </p:txBody>
      </p:sp>
      <p:grpSp>
        <p:nvGrpSpPr>
          <p:cNvPr id="57" name="Group 17">
            <a:extLst>
              <a:ext uri="{FF2B5EF4-FFF2-40B4-BE49-F238E27FC236}">
                <a16:creationId xmlns:a16="http://schemas.microsoft.com/office/drawing/2014/main" id="{BEDF9481-7B39-E07E-B29D-772BFDFA7375}"/>
              </a:ext>
            </a:extLst>
          </p:cNvPr>
          <p:cNvGrpSpPr/>
          <p:nvPr/>
        </p:nvGrpSpPr>
        <p:grpSpPr>
          <a:xfrm>
            <a:off x="13562576" y="5461294"/>
            <a:ext cx="5253249" cy="3365664"/>
            <a:chOff x="-493533" y="-76200"/>
            <a:chExt cx="1230133" cy="812800"/>
          </a:xfrm>
        </p:grpSpPr>
        <p:sp>
          <p:nvSpPr>
            <p:cNvPr id="58" name="Freeform 18">
              <a:extLst>
                <a:ext uri="{FF2B5EF4-FFF2-40B4-BE49-F238E27FC236}">
                  <a16:creationId xmlns:a16="http://schemas.microsoft.com/office/drawing/2014/main" id="{D5A79109-501D-043B-964C-F0365686C783}"/>
                </a:ext>
              </a:extLst>
            </p:cNvPr>
            <p:cNvSpPr/>
            <p:nvPr/>
          </p:nvSpPr>
          <p:spPr>
            <a:xfrm>
              <a:off x="-493533" y="-7620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71AD77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TextBox 19">
              <a:extLst>
                <a:ext uri="{FF2B5EF4-FFF2-40B4-BE49-F238E27FC236}">
                  <a16:creationId xmlns:a16="http://schemas.microsoft.com/office/drawing/2014/main" id="{EDF09AA3-8655-4019-4665-5D4B235EA26B}"/>
                </a:ext>
              </a:extLst>
            </p:cNvPr>
            <p:cNvSpPr txBox="1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lIns="43260" tIns="43260" rIns="43260" bIns="43260" rtlCol="0" anchor="ctr"/>
            <a:lstStyle/>
            <a:p>
              <a:pPr algn="ctr">
                <a:lnSpc>
                  <a:spcPts val="2860"/>
                </a:lnSpc>
              </a:pPr>
              <a:endParaRPr/>
            </a:p>
          </p:txBody>
        </p:sp>
      </p:grpSp>
      <p:sp>
        <p:nvSpPr>
          <p:cNvPr id="50" name="TextBox 33">
            <a:extLst>
              <a:ext uri="{FF2B5EF4-FFF2-40B4-BE49-F238E27FC236}">
                <a16:creationId xmlns:a16="http://schemas.microsoft.com/office/drawing/2014/main" id="{DEF091FB-022A-0A70-03A8-01FD103B8DB3}"/>
              </a:ext>
            </a:extLst>
          </p:cNvPr>
          <p:cNvSpPr txBox="1"/>
          <p:nvPr/>
        </p:nvSpPr>
        <p:spPr>
          <a:xfrm>
            <a:off x="14217189" y="5934209"/>
            <a:ext cx="2543279" cy="7000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55"/>
              </a:lnSpc>
            </a:pPr>
            <a:r>
              <a:rPr lang="en-US" sz="4419" b="1" i="1" spc="-66" dirty="0">
                <a:solidFill>
                  <a:srgbClr val="FFFFFF"/>
                </a:solidFill>
                <a:latin typeface="Barlow Condensed Semi-Bold Italics"/>
                <a:ea typeface="Barlow Condensed Semi-Bold Italics"/>
                <a:cs typeface="Barlow Condensed Semi-Bold Italics"/>
                <a:sym typeface="Barlow Condensed Semi-Bold Italics"/>
              </a:rPr>
              <a:t>9-7: 43%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F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 rot="645866">
            <a:off x="8329637" y="2833731"/>
            <a:ext cx="3161680" cy="4248815"/>
            <a:chOff x="0" y="0"/>
            <a:chExt cx="3663950" cy="4923790"/>
          </a:xfrm>
        </p:grpSpPr>
        <p:sp>
          <p:nvSpPr>
            <p:cNvPr id="3" name="Freeform 3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2"/>
              <a:stretch>
                <a:fillRect l="-31190" r="-31190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 rot="645866">
            <a:off x="11384785" y="5371389"/>
            <a:ext cx="3161680" cy="4248815"/>
            <a:chOff x="0" y="0"/>
            <a:chExt cx="3663950" cy="4923790"/>
          </a:xfrm>
        </p:grpSpPr>
        <p:sp>
          <p:nvSpPr>
            <p:cNvPr id="6" name="Freeform 6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3"/>
              <a:stretch>
                <a:fillRect l="-17477" r="-17477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7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 rot="645866">
            <a:off x="15974036" y="-213299"/>
            <a:ext cx="3161680" cy="4248815"/>
            <a:chOff x="0" y="0"/>
            <a:chExt cx="3663950" cy="4923790"/>
          </a:xfrm>
        </p:grpSpPr>
        <p:sp>
          <p:nvSpPr>
            <p:cNvPr id="9" name="Freeform 9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4"/>
              <a:stretch>
                <a:fillRect l="-40079" r="-40079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11"/>
          <p:cNvGrpSpPr>
            <a:grpSpLocks noChangeAspect="1"/>
          </p:cNvGrpSpPr>
          <p:nvPr/>
        </p:nvGrpSpPr>
        <p:grpSpPr>
          <a:xfrm rot="645866">
            <a:off x="9238581" y="-1947238"/>
            <a:ext cx="3161680" cy="4248815"/>
            <a:chOff x="0" y="0"/>
            <a:chExt cx="3663950" cy="4923790"/>
          </a:xfrm>
        </p:grpSpPr>
        <p:sp>
          <p:nvSpPr>
            <p:cNvPr id="12" name="Freeform 12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5"/>
              <a:stretch>
                <a:fillRect l="-51401" r="-51401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 rot="645866">
            <a:off x="7421549" y="7610202"/>
            <a:ext cx="3161680" cy="4248815"/>
            <a:chOff x="0" y="0"/>
            <a:chExt cx="3663950" cy="4923790"/>
          </a:xfrm>
        </p:grpSpPr>
        <p:sp>
          <p:nvSpPr>
            <p:cNvPr id="15" name="Freeform 15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6"/>
              <a:stretch>
                <a:fillRect l="-39970" r="-39970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17"/>
          <p:cNvGrpSpPr>
            <a:grpSpLocks noChangeAspect="1"/>
          </p:cNvGrpSpPr>
          <p:nvPr/>
        </p:nvGrpSpPr>
        <p:grpSpPr>
          <a:xfrm rot="645866">
            <a:off x="15161817" y="4134974"/>
            <a:ext cx="3161680" cy="4248815"/>
            <a:chOff x="0" y="0"/>
            <a:chExt cx="3663950" cy="4923790"/>
          </a:xfrm>
        </p:grpSpPr>
        <p:sp>
          <p:nvSpPr>
            <p:cNvPr id="18" name="Freeform 18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7"/>
              <a:stretch>
                <a:fillRect l="-90048" r="-90048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20"/>
          <p:cNvGrpSpPr>
            <a:grpSpLocks noChangeAspect="1"/>
          </p:cNvGrpSpPr>
          <p:nvPr/>
        </p:nvGrpSpPr>
        <p:grpSpPr>
          <a:xfrm rot="645866">
            <a:off x="12341353" y="753053"/>
            <a:ext cx="3161680" cy="4248815"/>
            <a:chOff x="0" y="0"/>
            <a:chExt cx="3663950" cy="4923790"/>
          </a:xfrm>
        </p:grpSpPr>
        <p:sp>
          <p:nvSpPr>
            <p:cNvPr id="21" name="Freeform 21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8"/>
              <a:stretch>
                <a:fillRect l="-51124" r="-5112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3" name="Group 23"/>
          <p:cNvGrpSpPr>
            <a:grpSpLocks noChangeAspect="1"/>
          </p:cNvGrpSpPr>
          <p:nvPr/>
        </p:nvGrpSpPr>
        <p:grpSpPr>
          <a:xfrm rot="645866">
            <a:off x="14253728" y="8911446"/>
            <a:ext cx="3161680" cy="4248815"/>
            <a:chOff x="0" y="0"/>
            <a:chExt cx="3663950" cy="4923790"/>
          </a:xfrm>
        </p:grpSpPr>
        <p:sp>
          <p:nvSpPr>
            <p:cNvPr id="24" name="Freeform 24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9"/>
              <a:stretch>
                <a:fillRect l="-51401" r="-51401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6" name="Group 26"/>
          <p:cNvGrpSpPr>
            <a:grpSpLocks noChangeAspect="1"/>
          </p:cNvGrpSpPr>
          <p:nvPr/>
        </p:nvGrpSpPr>
        <p:grpSpPr>
          <a:xfrm rot="645866">
            <a:off x="10491530" y="10081326"/>
            <a:ext cx="3161680" cy="4248815"/>
            <a:chOff x="0" y="0"/>
            <a:chExt cx="3663950" cy="4923790"/>
          </a:xfrm>
        </p:grpSpPr>
        <p:sp>
          <p:nvSpPr>
            <p:cNvPr id="27" name="Freeform 27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10"/>
              <a:stretch>
                <a:fillRect l="-51185" r="-51185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29"/>
          <p:cNvGrpSpPr>
            <a:grpSpLocks noChangeAspect="1"/>
          </p:cNvGrpSpPr>
          <p:nvPr/>
        </p:nvGrpSpPr>
        <p:grpSpPr>
          <a:xfrm rot="645866">
            <a:off x="13174724" y="-4043541"/>
            <a:ext cx="3161680" cy="4248815"/>
            <a:chOff x="0" y="0"/>
            <a:chExt cx="3663950" cy="4923790"/>
          </a:xfrm>
        </p:grpSpPr>
        <p:sp>
          <p:nvSpPr>
            <p:cNvPr id="30" name="Freeform 30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11"/>
              <a:stretch>
                <a:fillRect l="-51216" r="-51216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2" name="Group 32"/>
          <p:cNvGrpSpPr>
            <a:grpSpLocks noChangeAspect="1"/>
          </p:cNvGrpSpPr>
          <p:nvPr/>
        </p:nvGrpSpPr>
        <p:grpSpPr>
          <a:xfrm rot="645866">
            <a:off x="3455271" y="8162592"/>
            <a:ext cx="3161680" cy="4248815"/>
            <a:chOff x="0" y="0"/>
            <a:chExt cx="3663950" cy="4923790"/>
          </a:xfrm>
        </p:grpSpPr>
        <p:sp>
          <p:nvSpPr>
            <p:cNvPr id="33" name="Freeform 33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12"/>
              <a:stretch>
                <a:fillRect l="-40079" r="-40079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34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5" name="Group 35"/>
          <p:cNvGrpSpPr>
            <a:grpSpLocks noChangeAspect="1"/>
          </p:cNvGrpSpPr>
          <p:nvPr/>
        </p:nvGrpSpPr>
        <p:grpSpPr>
          <a:xfrm rot="645866">
            <a:off x="4382410" y="3592495"/>
            <a:ext cx="3161680" cy="4248815"/>
            <a:chOff x="0" y="0"/>
            <a:chExt cx="3663950" cy="4923790"/>
          </a:xfrm>
        </p:grpSpPr>
        <p:sp>
          <p:nvSpPr>
            <p:cNvPr id="36" name="Freeform 36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13"/>
              <a:stretch>
                <a:fillRect l="-118694" r="-11869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37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8" name="Group 38"/>
          <p:cNvGrpSpPr>
            <a:grpSpLocks noChangeAspect="1"/>
          </p:cNvGrpSpPr>
          <p:nvPr/>
        </p:nvGrpSpPr>
        <p:grpSpPr>
          <a:xfrm rot="645866">
            <a:off x="290367" y="4286490"/>
            <a:ext cx="3161680" cy="4248815"/>
            <a:chOff x="0" y="0"/>
            <a:chExt cx="3663950" cy="4923790"/>
          </a:xfrm>
        </p:grpSpPr>
        <p:sp>
          <p:nvSpPr>
            <p:cNvPr id="39" name="Freeform 39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14"/>
              <a:stretch>
                <a:fillRect l="-114216" r="-114216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40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" name="TextBox 41"/>
          <p:cNvSpPr txBox="1"/>
          <p:nvPr/>
        </p:nvSpPr>
        <p:spPr>
          <a:xfrm>
            <a:off x="404706" y="397692"/>
            <a:ext cx="7519430" cy="3059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733"/>
              </a:lnSpc>
            </a:pPr>
            <a:r>
              <a:rPr lang="en-US" sz="8000" dirty="0">
                <a:solidFill>
                  <a:srgbClr val="251B99"/>
                </a:solidFill>
                <a:latin typeface="Raleway"/>
                <a:ea typeface="Raleway"/>
                <a:cs typeface="Raleway"/>
                <a:sym typeface="Raleway"/>
              </a:rPr>
              <a:t>Wide Enrichment Opportunities</a:t>
            </a:r>
          </a:p>
        </p:txBody>
      </p:sp>
      <p:grpSp>
        <p:nvGrpSpPr>
          <p:cNvPr id="42" name="Group 42"/>
          <p:cNvGrpSpPr>
            <a:grpSpLocks noChangeAspect="1"/>
          </p:cNvGrpSpPr>
          <p:nvPr/>
        </p:nvGrpSpPr>
        <p:grpSpPr>
          <a:xfrm rot="645866">
            <a:off x="-617722" y="9062962"/>
            <a:ext cx="3161680" cy="4248815"/>
            <a:chOff x="0" y="0"/>
            <a:chExt cx="3663950" cy="4923790"/>
          </a:xfrm>
        </p:grpSpPr>
        <p:sp>
          <p:nvSpPr>
            <p:cNvPr id="43" name="Freeform 43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6"/>
              <a:stretch>
                <a:fillRect l="-39970" r="-39970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44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F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-5357637" y="289638"/>
            <a:ext cx="17131978" cy="6416704"/>
          </a:xfrm>
          <a:custGeom>
            <a:avLst/>
            <a:gdLst/>
            <a:ahLst/>
            <a:cxnLst/>
            <a:rect l="l" t="t" r="r" b="b"/>
            <a:pathLst>
              <a:path w="17131978" h="6416704">
                <a:moveTo>
                  <a:pt x="0" y="0"/>
                </a:moveTo>
                <a:lnTo>
                  <a:pt x="17131978" y="0"/>
                </a:lnTo>
                <a:lnTo>
                  <a:pt x="17131978" y="6416705"/>
                </a:lnTo>
                <a:lnTo>
                  <a:pt x="0" y="64167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75599" b="-7559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401165" y="8259674"/>
            <a:ext cx="1255069" cy="1666601"/>
          </a:xfrm>
          <a:custGeom>
            <a:avLst/>
            <a:gdLst/>
            <a:ahLst/>
            <a:cxnLst/>
            <a:rect l="l" t="t" r="r" b="b"/>
            <a:pathLst>
              <a:path w="1255069" h="1666601">
                <a:moveTo>
                  <a:pt x="0" y="0"/>
                </a:moveTo>
                <a:lnTo>
                  <a:pt x="1255070" y="0"/>
                </a:lnTo>
                <a:lnTo>
                  <a:pt x="1255070" y="1666601"/>
                </a:lnTo>
                <a:lnTo>
                  <a:pt x="0" y="16666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1706975" y="2049147"/>
            <a:ext cx="14874050" cy="7474322"/>
          </a:xfrm>
          <a:custGeom>
            <a:avLst/>
            <a:gdLst/>
            <a:ahLst/>
            <a:cxnLst/>
            <a:rect l="l" t="t" r="r" b="b"/>
            <a:pathLst>
              <a:path w="14874050" h="7474322">
                <a:moveTo>
                  <a:pt x="0" y="0"/>
                </a:moveTo>
                <a:lnTo>
                  <a:pt x="14874050" y="0"/>
                </a:lnTo>
                <a:lnTo>
                  <a:pt x="14874050" y="7474322"/>
                </a:lnTo>
                <a:lnTo>
                  <a:pt x="0" y="74743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6" name="TextBox 6"/>
          <p:cNvSpPr txBox="1"/>
          <p:nvPr/>
        </p:nvSpPr>
        <p:spPr>
          <a:xfrm>
            <a:off x="401165" y="885825"/>
            <a:ext cx="17654823" cy="12054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379"/>
              </a:lnSpc>
            </a:pPr>
            <a:r>
              <a:rPr lang="en-US" sz="8000" dirty="0">
                <a:solidFill>
                  <a:srgbClr val="00569E"/>
                </a:solidFill>
                <a:latin typeface="Raleway"/>
                <a:ea typeface="Raleway"/>
                <a:cs typeface="Raleway"/>
                <a:sym typeface="Raleway"/>
              </a:rPr>
              <a:t>Enrichment Opportunities at SWCHS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F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-5357637" y="289638"/>
            <a:ext cx="17131978" cy="6416704"/>
          </a:xfrm>
          <a:custGeom>
            <a:avLst/>
            <a:gdLst/>
            <a:ahLst/>
            <a:cxnLst/>
            <a:rect l="l" t="t" r="r" b="b"/>
            <a:pathLst>
              <a:path w="17131978" h="6416704">
                <a:moveTo>
                  <a:pt x="0" y="0"/>
                </a:moveTo>
                <a:lnTo>
                  <a:pt x="17131978" y="0"/>
                </a:lnTo>
                <a:lnTo>
                  <a:pt x="17131978" y="6416705"/>
                </a:lnTo>
                <a:lnTo>
                  <a:pt x="0" y="64167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75599" b="-7559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401165" y="8259674"/>
            <a:ext cx="1255069" cy="1666601"/>
          </a:xfrm>
          <a:custGeom>
            <a:avLst/>
            <a:gdLst/>
            <a:ahLst/>
            <a:cxnLst/>
            <a:rect l="l" t="t" r="r" b="b"/>
            <a:pathLst>
              <a:path w="1255069" h="1666601">
                <a:moveTo>
                  <a:pt x="0" y="0"/>
                </a:moveTo>
                <a:lnTo>
                  <a:pt x="1255070" y="0"/>
                </a:lnTo>
                <a:lnTo>
                  <a:pt x="1255070" y="1666601"/>
                </a:lnTo>
                <a:lnTo>
                  <a:pt x="0" y="16666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9608024" y="4680847"/>
            <a:ext cx="5275803" cy="5538506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6747" r="-16747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4000361" y="4889479"/>
            <a:ext cx="5161119" cy="532987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24931" r="-2493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342639" y="1536194"/>
            <a:ext cx="4630665" cy="4743605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7"/>
              <a:stretch>
                <a:fillRect l="-7655" r="-765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3016478" y="718725"/>
            <a:ext cx="10366212" cy="24109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79"/>
              </a:lnSpc>
            </a:pPr>
            <a:r>
              <a:rPr lang="en-US" sz="8000" dirty="0">
                <a:solidFill>
                  <a:srgbClr val="00569E"/>
                </a:solidFill>
                <a:latin typeface="Raleway"/>
                <a:ea typeface="Raleway"/>
                <a:cs typeface="Raleway"/>
                <a:sym typeface="Raleway"/>
              </a:rPr>
              <a:t>Not An Ordinary </a:t>
            </a:r>
          </a:p>
          <a:p>
            <a:pPr algn="ctr">
              <a:lnSpc>
                <a:spcPts val="9379"/>
              </a:lnSpc>
            </a:pPr>
            <a:r>
              <a:rPr lang="en-US" sz="8000" dirty="0">
                <a:solidFill>
                  <a:srgbClr val="00569E"/>
                </a:solidFill>
                <a:latin typeface="Raleway"/>
                <a:ea typeface="Raleway"/>
                <a:cs typeface="Raleway"/>
                <a:sym typeface="Raleway"/>
              </a:rPr>
              <a:t>School</a:t>
            </a:r>
            <a:endParaRPr lang="en-US" sz="6699" dirty="0">
              <a:solidFill>
                <a:srgbClr val="00569E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13272257" y="694774"/>
            <a:ext cx="4909120" cy="4869733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F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-5357637" y="289638"/>
            <a:ext cx="17131978" cy="6416704"/>
          </a:xfrm>
          <a:custGeom>
            <a:avLst/>
            <a:gdLst/>
            <a:ahLst/>
            <a:cxnLst/>
            <a:rect l="l" t="t" r="r" b="b"/>
            <a:pathLst>
              <a:path w="17131978" h="6416704">
                <a:moveTo>
                  <a:pt x="0" y="0"/>
                </a:moveTo>
                <a:lnTo>
                  <a:pt x="17131978" y="0"/>
                </a:lnTo>
                <a:lnTo>
                  <a:pt x="17131978" y="6416705"/>
                </a:lnTo>
                <a:lnTo>
                  <a:pt x="0" y="64167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75599" b="-7559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401165" y="8259674"/>
            <a:ext cx="1255069" cy="1666601"/>
          </a:xfrm>
          <a:custGeom>
            <a:avLst/>
            <a:gdLst/>
            <a:ahLst/>
            <a:cxnLst/>
            <a:rect l="l" t="t" r="r" b="b"/>
            <a:pathLst>
              <a:path w="1255069" h="1666601">
                <a:moveTo>
                  <a:pt x="0" y="0"/>
                </a:moveTo>
                <a:lnTo>
                  <a:pt x="1255070" y="0"/>
                </a:lnTo>
                <a:lnTo>
                  <a:pt x="1255070" y="1666601"/>
                </a:lnTo>
                <a:lnTo>
                  <a:pt x="0" y="16666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3054366" y="2640334"/>
            <a:ext cx="6221637" cy="6217063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0840" r="-1084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3744342" y="503688"/>
            <a:ext cx="12108486" cy="12054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379"/>
              </a:lnSpc>
            </a:pPr>
            <a:r>
              <a:rPr lang="en-US" sz="8000" dirty="0">
                <a:solidFill>
                  <a:srgbClr val="00569E"/>
                </a:solidFill>
                <a:latin typeface="Raleway"/>
                <a:ea typeface="Raleway"/>
                <a:cs typeface="Raleway"/>
                <a:sym typeface="Raleway"/>
              </a:rPr>
              <a:t>Pastoral Care &amp; Support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9928364" y="2544800"/>
            <a:ext cx="6149024" cy="6121528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24728" r="-24728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F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-5357637" y="289638"/>
            <a:ext cx="17131978" cy="6416704"/>
          </a:xfrm>
          <a:custGeom>
            <a:avLst/>
            <a:gdLst/>
            <a:ahLst/>
            <a:cxnLst/>
            <a:rect l="l" t="t" r="r" b="b"/>
            <a:pathLst>
              <a:path w="17131978" h="6416704">
                <a:moveTo>
                  <a:pt x="0" y="0"/>
                </a:moveTo>
                <a:lnTo>
                  <a:pt x="17131978" y="0"/>
                </a:lnTo>
                <a:lnTo>
                  <a:pt x="17131978" y="6416705"/>
                </a:lnTo>
                <a:lnTo>
                  <a:pt x="0" y="64167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75599" b="-7559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401165" y="8259674"/>
            <a:ext cx="1255069" cy="1666601"/>
          </a:xfrm>
          <a:custGeom>
            <a:avLst/>
            <a:gdLst/>
            <a:ahLst/>
            <a:cxnLst/>
            <a:rect l="l" t="t" r="r" b="b"/>
            <a:pathLst>
              <a:path w="1255069" h="1666601">
                <a:moveTo>
                  <a:pt x="0" y="0"/>
                </a:moveTo>
                <a:lnTo>
                  <a:pt x="1255070" y="0"/>
                </a:lnTo>
                <a:lnTo>
                  <a:pt x="1255070" y="1666601"/>
                </a:lnTo>
                <a:lnTo>
                  <a:pt x="0" y="16666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6413169" y="2226081"/>
            <a:ext cx="5040485" cy="5040485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32530" r="-325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551800" y="2046527"/>
            <a:ext cx="4788067" cy="466261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20153" r="-20153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2695715" y="1857591"/>
            <a:ext cx="5040485" cy="5040485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7"/>
              <a:stretch>
                <a:fillRect l="-31602" r="-3160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744609" y="6130197"/>
            <a:ext cx="5246370" cy="5246370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l="-16747" r="-16747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2945831" y="6130197"/>
            <a:ext cx="5246370" cy="5246370"/>
            <a:chOff x="-65391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-65391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9"/>
              <a:stretch>
                <a:fillRect l="-12500" r="-12500"/>
              </a:stretch>
            </a:blipFill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3494042" y="630245"/>
            <a:ext cx="12501134" cy="12054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379"/>
              </a:lnSpc>
            </a:pPr>
            <a:r>
              <a:rPr lang="en-US" sz="8000" dirty="0">
                <a:solidFill>
                  <a:srgbClr val="00569E"/>
                </a:solidFill>
                <a:latin typeface="Raleway"/>
                <a:ea typeface="Raleway"/>
                <a:cs typeface="Raleway"/>
                <a:sym typeface="Raleway"/>
              </a:rPr>
              <a:t>An Exceptional Sixth Form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21421" y="-1181464"/>
            <a:ext cx="20388380" cy="11468464"/>
          </a:xfrm>
          <a:custGeom>
            <a:avLst/>
            <a:gdLst/>
            <a:ahLst/>
            <a:cxnLst/>
            <a:rect l="l" t="t" r="r" b="b"/>
            <a:pathLst>
              <a:path w="20388380" h="11468464">
                <a:moveTo>
                  <a:pt x="0" y="0"/>
                </a:moveTo>
                <a:lnTo>
                  <a:pt x="20388380" y="0"/>
                </a:lnTo>
                <a:lnTo>
                  <a:pt x="20388380" y="11468464"/>
                </a:lnTo>
                <a:lnTo>
                  <a:pt x="0" y="114684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3000"/>
            </a:blip>
            <a:stretch>
              <a:fillRect l="-19948" r="-1994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flipH="1" flipV="1">
            <a:off x="-457516" y="3390900"/>
            <a:ext cx="20388380" cy="6896100"/>
          </a:xfrm>
          <a:custGeom>
            <a:avLst/>
            <a:gdLst/>
            <a:ahLst/>
            <a:cxnLst/>
            <a:rect l="l" t="t" r="r" b="b"/>
            <a:pathLst>
              <a:path w="18288000" h="6849687">
                <a:moveTo>
                  <a:pt x="18288000" y="6849687"/>
                </a:moveTo>
                <a:lnTo>
                  <a:pt x="0" y="6849687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6849687"/>
                </a:lnTo>
                <a:close/>
              </a:path>
            </a:pathLst>
          </a:custGeom>
          <a:blipFill>
            <a:blip r:embed="rId3">
              <a:alphaModFix amt="5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8174184" y="8784231"/>
            <a:ext cx="1517188" cy="1252443"/>
          </a:xfrm>
          <a:custGeom>
            <a:avLst/>
            <a:gdLst/>
            <a:ahLst/>
            <a:cxnLst/>
            <a:rect l="l" t="t" r="r" b="b"/>
            <a:pathLst>
              <a:path w="1517188" h="1252443">
                <a:moveTo>
                  <a:pt x="0" y="0"/>
                </a:moveTo>
                <a:lnTo>
                  <a:pt x="1517187" y="0"/>
                </a:lnTo>
                <a:lnTo>
                  <a:pt x="1517187" y="1252444"/>
                </a:lnTo>
                <a:lnTo>
                  <a:pt x="0" y="12524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-537" y="8370215"/>
            <a:ext cx="1625987" cy="1625987"/>
          </a:xfrm>
          <a:custGeom>
            <a:avLst/>
            <a:gdLst/>
            <a:ahLst/>
            <a:cxnLst/>
            <a:rect l="l" t="t" r="r" b="b"/>
            <a:pathLst>
              <a:path w="1625987" h="1625987">
                <a:moveTo>
                  <a:pt x="0" y="0"/>
                </a:moveTo>
                <a:lnTo>
                  <a:pt x="1625988" y="0"/>
                </a:lnTo>
                <a:lnTo>
                  <a:pt x="1625988" y="1625987"/>
                </a:lnTo>
                <a:lnTo>
                  <a:pt x="0" y="162598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/>
          <p:cNvSpPr txBox="1"/>
          <p:nvPr/>
        </p:nvSpPr>
        <p:spPr>
          <a:xfrm>
            <a:off x="1865756" y="9007974"/>
            <a:ext cx="15374300" cy="1028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023"/>
              </a:lnSpc>
            </a:pPr>
            <a:r>
              <a:rPr lang="en-US" sz="6686" b="1" i="1">
                <a:solidFill>
                  <a:srgbClr val="FFFFFF"/>
                </a:solidFill>
                <a:latin typeface="Raleway Bold Italics"/>
                <a:ea typeface="Raleway Bold Italics"/>
                <a:cs typeface="Raleway Bold Italics"/>
                <a:sym typeface="Raleway Bold Italics"/>
              </a:rPr>
              <a:t>A local school of exceptional quality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A29D4457E9974087845FC085F38E19" ma:contentTypeVersion="39" ma:contentTypeDescription="Create a new document." ma:contentTypeScope="" ma:versionID="5d880bbe4715783c99abc439f0336aad">
  <xsd:schema xmlns:xsd="http://www.w3.org/2001/XMLSchema" xmlns:xs="http://www.w3.org/2001/XMLSchema" xmlns:p="http://schemas.microsoft.com/office/2006/metadata/properties" xmlns:ns2="5d29f66b-f398-47f9-890b-bb62e9482e28" xmlns:ns3="74bfc776-5558-4415-b270-9fba7079fcca" targetNamespace="http://schemas.microsoft.com/office/2006/metadata/properties" ma:root="true" ma:fieldsID="e7490310e369e7d80c065366f6ef7085" ns2:_="" ns3:_="">
    <xsd:import namespace="5d29f66b-f398-47f9-890b-bb62e9482e28"/>
    <xsd:import namespace="74bfc776-5558-4415-b270-9fba7079fcc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Leaders" minOccurs="0"/>
                <xsd:element ref="ns2:Members" minOccurs="0"/>
                <xsd:element ref="ns2:Member_Groups" minOccurs="0"/>
                <xsd:element ref="ns2:Distribution_Groups" minOccurs="0"/>
                <xsd:element ref="ns2:LMS_Mappings" minOccurs="0"/>
                <xsd:element ref="ns2:Invited_Leaders" minOccurs="0"/>
                <xsd:element ref="ns2:Invited_Members" minOccurs="0"/>
                <xsd:element ref="ns2:Self_Registration_Enabled" minOccurs="0"/>
                <xsd:element ref="ns2:Has_Leaders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29f66b-f398-47f9-890b-bb62e9482e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NotebookType" ma:index="19" nillable="true" ma:displayName="Notebook Type" ma:internalName="NotebookType">
      <xsd:simpleType>
        <xsd:restriction base="dms:Text"/>
      </xsd:simpleType>
    </xsd:element>
    <xsd:element name="FolderType" ma:index="20" nillable="true" ma:displayName="Folder Type" ma:internalName="FolderType">
      <xsd:simpleType>
        <xsd:restriction base="dms:Text"/>
      </xsd:simpleType>
    </xsd:element>
    <xsd:element name="CultureName" ma:index="21" nillable="true" ma:displayName="Culture Name" ma:internalName="CultureName">
      <xsd:simpleType>
        <xsd:restriction base="dms:Text"/>
      </xsd:simpleType>
    </xsd:element>
    <xsd:element name="AppVersion" ma:index="22" nillable="true" ma:displayName="App Version" ma:internalName="AppVersion">
      <xsd:simpleType>
        <xsd:restriction base="dms:Text"/>
      </xsd:simpleType>
    </xsd:element>
    <xsd:element name="TeamsChannelId" ma:index="23" nillable="true" ma:displayName="Teams Channel Id" ma:internalName="TeamsChannelId">
      <xsd:simpleType>
        <xsd:restriction base="dms:Text"/>
      </xsd:simpleType>
    </xsd:element>
    <xsd:element name="Owner" ma:index="24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5" nillable="true" ma:displayName="Math Settings" ma:internalName="Math_Settings">
      <xsd:simpleType>
        <xsd:restriction base="dms:Text"/>
      </xsd:simpleType>
    </xsd:element>
    <xsd:element name="DefaultSectionNames" ma:index="26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7" nillable="true" ma:displayName="Templates" ma:internalName="Templates">
      <xsd:simpleType>
        <xsd:restriction base="dms:Note">
          <xsd:maxLength value="255"/>
        </xsd:restriction>
      </xsd:simpleType>
    </xsd:element>
    <xsd:element name="Leaders" ma:index="28" nillable="true" ma:displayName="Leaders" ma:internalName="Lead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s" ma:index="29" nillable="true" ma:displayName="Members" ma:internalName="Memb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_Groups" ma:index="30" nillable="true" ma:displayName="Member Groups" ma:internalName="Member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1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2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Leaders" ma:index="33" nillable="true" ma:displayName="Invited Leaders" ma:internalName="Invited_Leaders">
      <xsd:simpleType>
        <xsd:restriction base="dms:Note">
          <xsd:maxLength value="255"/>
        </xsd:restriction>
      </xsd:simpleType>
    </xsd:element>
    <xsd:element name="Invited_Members" ma:index="34" nillable="true" ma:displayName="Invited Members" ma:internalName="Invited_Members">
      <xsd:simpleType>
        <xsd:restriction base="dms:Note">
          <xsd:maxLength value="255"/>
        </xsd:restriction>
      </xsd:simpleType>
    </xsd:element>
    <xsd:element name="Self_Registration_Enabled" ma:index="35" nillable="true" ma:displayName="Self Registration Enabled" ma:internalName="Self_Registration_Enabled">
      <xsd:simpleType>
        <xsd:restriction base="dms:Boolean"/>
      </xsd:simpleType>
    </xsd:element>
    <xsd:element name="Has_Leaders_Only_SectionGroup" ma:index="36" nillable="true" ma:displayName="Has Leaders Only SectionGroup" ma:internalName="Has_Leaders_Only_SectionGroup">
      <xsd:simpleType>
        <xsd:restriction base="dms:Boolean"/>
      </xsd:simpleType>
    </xsd:element>
    <xsd:element name="Is_Collaboration_Space_Locked" ma:index="37" nillable="true" ma:displayName="Is Collaboration Space Locked" ma:internalName="Is_Collaboration_Space_Locked">
      <xsd:simpleType>
        <xsd:restriction base="dms:Boolean"/>
      </xsd:simpleType>
    </xsd:element>
    <xsd:element name="IsNotebookLocked" ma:index="38" nillable="true" ma:displayName="Is Notebook Locked" ma:internalName="IsNotebookLocked">
      <xsd:simpleType>
        <xsd:restriction base="dms:Boolean"/>
      </xsd:simpleType>
    </xsd:element>
    <xsd:element name="Teams_Channel_Section_Location" ma:index="39" nillable="true" ma:displayName="Teams Channel Section Location" ma:internalName="Teams_Channel_Section_Location">
      <xsd:simpleType>
        <xsd:restriction base="dms:Text"/>
      </xsd:simpleType>
    </xsd:element>
    <xsd:element name="MediaServiceLocation" ma:index="40" nillable="true" ma:displayName="Location" ma:internalName="MediaServiceLocation" ma:readOnly="true">
      <xsd:simpleType>
        <xsd:restriction base="dms:Text"/>
      </xsd:simpleType>
    </xsd:element>
    <xsd:element name="MediaLengthInSeconds" ma:index="4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43" nillable="true" ma:taxonomy="true" ma:internalName="lcf76f155ced4ddcb4097134ff3c332f" ma:taxonomyFieldName="MediaServiceImageTags" ma:displayName="Image Tags" ma:readOnly="false" ma:fieldId="{5cf76f15-5ced-4ddc-b409-7134ff3c332f}" ma:taxonomyMulti="true" ma:sspId="751a2207-0de3-40dd-93a5-9151e5045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4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bfc776-5558-4415-b270-9fba7079fcc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4" nillable="true" ma:displayName="Taxonomy Catch All Column" ma:hidden="true" ma:list="{50dd61c8-3982-4552-9986-856390e1d8ac}" ma:internalName="TaxCatchAll" ma:showField="CatchAllData" ma:web="74bfc776-5558-4415-b270-9fba7079fcc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s_Collaboration_Space_Locked xmlns="5d29f66b-f398-47f9-890b-bb62e9482e28" xsi:nil="true"/>
    <Templates xmlns="5d29f66b-f398-47f9-890b-bb62e9482e28" xsi:nil="true"/>
    <Members xmlns="5d29f66b-f398-47f9-890b-bb62e9482e28">
      <UserInfo>
        <DisplayName/>
        <AccountId xsi:nil="true"/>
        <AccountType/>
      </UserInfo>
    </Members>
    <Leaders xmlns="5d29f66b-f398-47f9-890b-bb62e9482e28">
      <UserInfo>
        <DisplayName/>
        <AccountId xsi:nil="true"/>
        <AccountType/>
      </UserInfo>
    </Leaders>
    <TaxCatchAll xmlns="74bfc776-5558-4415-b270-9fba7079fcca" xsi:nil="true"/>
    <DefaultSectionNames xmlns="5d29f66b-f398-47f9-890b-bb62e9482e28" xsi:nil="true"/>
    <Member_Groups xmlns="5d29f66b-f398-47f9-890b-bb62e9482e28">
      <UserInfo>
        <DisplayName/>
        <AccountId xsi:nil="true"/>
        <AccountType/>
      </UserInfo>
    </Member_Groups>
    <Self_Registration_Enabled xmlns="5d29f66b-f398-47f9-890b-bb62e9482e28" xsi:nil="true"/>
    <Has_Leaders_Only_SectionGroup xmlns="5d29f66b-f398-47f9-890b-bb62e9482e28" xsi:nil="true"/>
    <Distribution_Groups xmlns="5d29f66b-f398-47f9-890b-bb62e9482e28" xsi:nil="true"/>
    <LMS_Mappings xmlns="5d29f66b-f398-47f9-890b-bb62e9482e28" xsi:nil="true"/>
    <Invited_Leaders xmlns="5d29f66b-f398-47f9-890b-bb62e9482e28" xsi:nil="true"/>
    <IsNotebookLocked xmlns="5d29f66b-f398-47f9-890b-bb62e9482e28" xsi:nil="true"/>
    <CultureName xmlns="5d29f66b-f398-47f9-890b-bb62e9482e28" xsi:nil="true"/>
    <lcf76f155ced4ddcb4097134ff3c332f xmlns="5d29f66b-f398-47f9-890b-bb62e9482e28">
      <Terms xmlns="http://schemas.microsoft.com/office/infopath/2007/PartnerControls"/>
    </lcf76f155ced4ddcb4097134ff3c332f>
    <AppVersion xmlns="5d29f66b-f398-47f9-890b-bb62e9482e28" xsi:nil="true"/>
    <Invited_Members xmlns="5d29f66b-f398-47f9-890b-bb62e9482e28" xsi:nil="true"/>
    <Teams_Channel_Section_Location xmlns="5d29f66b-f398-47f9-890b-bb62e9482e28" xsi:nil="true"/>
    <FolderType xmlns="5d29f66b-f398-47f9-890b-bb62e9482e28" xsi:nil="true"/>
    <Owner xmlns="5d29f66b-f398-47f9-890b-bb62e9482e28">
      <UserInfo>
        <DisplayName/>
        <AccountId xsi:nil="true"/>
        <AccountType/>
      </UserInfo>
    </Owner>
    <TeamsChannelId xmlns="5d29f66b-f398-47f9-890b-bb62e9482e28" xsi:nil="true"/>
    <Math_Settings xmlns="5d29f66b-f398-47f9-890b-bb62e9482e28" xsi:nil="true"/>
    <NotebookType xmlns="5d29f66b-f398-47f9-890b-bb62e9482e28" xsi:nil="true"/>
  </documentManagement>
</p:properties>
</file>

<file path=customXml/itemProps1.xml><?xml version="1.0" encoding="utf-8"?>
<ds:datastoreItem xmlns:ds="http://schemas.openxmlformats.org/officeDocument/2006/customXml" ds:itemID="{2E97F2A1-5C1F-4AC3-9A11-E90D010F3BF3}">
  <ds:schemaRefs>
    <ds:schemaRef ds:uri="5d29f66b-f398-47f9-890b-bb62e9482e28"/>
    <ds:schemaRef ds:uri="74bfc776-5558-4415-b270-9fba7079fcc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EAA700CC-8A2A-4740-BC9B-08965A4B808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A083989-590F-49E6-8A75-4874A6DC3F79}">
  <ds:schemaRefs>
    <ds:schemaRef ds:uri="5d29f66b-f398-47f9-890b-bb62e9482e28"/>
    <ds:schemaRef ds:uri="74bfc776-5558-4415-b270-9fba7079fcca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109</Words>
  <Application>Microsoft Office PowerPoint</Application>
  <PresentationFormat>Custom</PresentationFormat>
  <Paragraphs>30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Calibri</vt:lpstr>
      <vt:lpstr>Arial</vt:lpstr>
      <vt:lpstr>Raleway Ultra-Bold Italics</vt:lpstr>
      <vt:lpstr>Raleway</vt:lpstr>
      <vt:lpstr>Raleway Bold Italics</vt:lpstr>
      <vt:lpstr>Barlow Condensed Semi-Bold Italics</vt:lpstr>
      <vt:lpstr>Raleway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prospective parents year 7</dc:title>
  <cp:lastModifiedBy>Mrs A Priest</cp:lastModifiedBy>
  <cp:revision>2</cp:revision>
  <dcterms:created xsi:type="dcterms:W3CDTF">2006-08-16T00:00:00Z</dcterms:created>
  <dcterms:modified xsi:type="dcterms:W3CDTF">2025-09-30T15:58:20Z</dcterms:modified>
  <dc:identifier>DAGSU0KqHdI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0x01010030A29D4457E9974087845FC085F38E19</vt:lpwstr>
  </property>
  <property fmtid="{D5CDD505-2E9C-101B-9397-08002B2CF9AE}" pid="3" name="MediaServiceImageTags">
    <vt:lpwstr/>
  </property>
</Properties>
</file>