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  <p:sldMasterId id="2147483684" r:id="rId6"/>
  </p:sldMasterIdLst>
  <p:notesMasterIdLst>
    <p:notesMasterId r:id="rId31"/>
  </p:notesMasterIdLst>
  <p:sldIdLst>
    <p:sldId id="256" r:id="rId7"/>
    <p:sldId id="296" r:id="rId8"/>
    <p:sldId id="262" r:id="rId9"/>
    <p:sldId id="267" r:id="rId10"/>
    <p:sldId id="297" r:id="rId11"/>
    <p:sldId id="305" r:id="rId12"/>
    <p:sldId id="260" r:id="rId13"/>
    <p:sldId id="351" r:id="rId14"/>
    <p:sldId id="298" r:id="rId15"/>
    <p:sldId id="308" r:id="rId16"/>
    <p:sldId id="362" r:id="rId17"/>
    <p:sldId id="311" r:id="rId18"/>
    <p:sldId id="299" r:id="rId19"/>
    <p:sldId id="316" r:id="rId20"/>
    <p:sldId id="314" r:id="rId21"/>
    <p:sldId id="306" r:id="rId22"/>
    <p:sldId id="301" r:id="rId23"/>
    <p:sldId id="302" r:id="rId24"/>
    <p:sldId id="304" r:id="rId25"/>
    <p:sldId id="264" r:id="rId26"/>
    <p:sldId id="310" r:id="rId27"/>
    <p:sldId id="263" r:id="rId28"/>
    <p:sldId id="309" r:id="rId29"/>
    <p:sldId id="312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75A735-83DE-4C18-9D38-6CDB4855A4E9}" v="4" dt="2026-05-11T14:03:38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95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microsoft.com/office/2015/10/relationships/revisionInfo" Target="revisionInfo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tableStyles" Target="tableStyles.xml"/><Relationship Id="rId8" Type="http://schemas.openxmlformats.org/officeDocument/2006/relationships/slide" Target="slides/slide2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4" Type="http://schemas.openxmlformats.org/officeDocument/2006/relationships/image" Target="../media/image5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image" Target="../media/image7.svg"/><Relationship Id="rId4" Type="http://schemas.openxmlformats.org/officeDocument/2006/relationships/image" Target="../media/image10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2" Type="http://schemas.openxmlformats.org/officeDocument/2006/relationships/image" Target="../media/image58.svg"/><Relationship Id="rId1" Type="http://schemas.openxmlformats.org/officeDocument/2006/relationships/hyperlink" Target="mailto:SBertie@swchs.net" TargetMode="External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4" Type="http://schemas.openxmlformats.org/officeDocument/2006/relationships/image" Target="../media/image5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image" Target="../media/image7.svg"/><Relationship Id="rId4" Type="http://schemas.openxmlformats.org/officeDocument/2006/relationships/image" Target="../media/image10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hyperlink" Target="mailto:SBertie@swchs.net" TargetMode="External"/><Relationship Id="rId2" Type="http://schemas.openxmlformats.org/officeDocument/2006/relationships/image" Target="../media/image59.svg"/><Relationship Id="rId1" Type="http://schemas.openxmlformats.org/officeDocument/2006/relationships/image" Target="../media/image5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A24973-40A8-459E-A6B8-82F613D06B85}" type="doc">
      <dgm:prSet loTypeId="urn:microsoft.com/office/officeart/2018/layout/CircleProcess" loCatId="simpleprocesssa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23688F6-0326-424A-A83D-AC6690673C9A}">
      <dgm:prSet/>
      <dgm:spPr/>
      <dgm:t>
        <a:bodyPr/>
        <a:lstStyle/>
        <a:p>
          <a:pPr rtl="0"/>
          <a:r>
            <a:rPr lang="en-US"/>
            <a:t>To </a:t>
          </a:r>
          <a:r>
            <a:rPr lang="en-US">
              <a:latin typeface="Calibri Light" panose="020F0302020204030204"/>
            </a:rPr>
            <a:t>introduce Unifrog and explain how to research options </a:t>
          </a:r>
          <a:endParaRPr lang="en-US" dirty="0">
            <a:latin typeface="Calibri Light" panose="020F0302020204030204"/>
          </a:endParaRPr>
        </a:p>
      </dgm:t>
    </dgm:pt>
    <dgm:pt modelId="{E873B638-9A08-4B7C-83C8-E5AAD529EC0B}" type="parTrans" cxnId="{7BD520F8-B118-406C-9BAE-4899AD3F0D29}">
      <dgm:prSet/>
      <dgm:spPr/>
      <dgm:t>
        <a:bodyPr/>
        <a:lstStyle/>
        <a:p>
          <a:endParaRPr lang="en-US"/>
        </a:p>
      </dgm:t>
    </dgm:pt>
    <dgm:pt modelId="{314242EE-79AC-47A9-B4A0-98C269B29D93}" type="sibTrans" cxnId="{7BD520F8-B118-406C-9BAE-4899AD3F0D29}">
      <dgm:prSet/>
      <dgm:spPr/>
      <dgm:t>
        <a:bodyPr/>
        <a:lstStyle/>
        <a:p>
          <a:endParaRPr lang="en-US"/>
        </a:p>
      </dgm:t>
    </dgm:pt>
    <dgm:pt modelId="{A8833D77-405A-49C0-8399-23AC596F08B4}">
      <dgm:prSet/>
      <dgm:spPr/>
      <dgm:t>
        <a:bodyPr/>
        <a:lstStyle/>
        <a:p>
          <a:r>
            <a:rPr lang="en-US"/>
            <a:t>To explain the choices available to students</a:t>
          </a:r>
        </a:p>
      </dgm:t>
    </dgm:pt>
    <dgm:pt modelId="{C309078D-563F-4BB6-B729-AF5D6397110F}" type="parTrans" cxnId="{1B0A646C-6512-4C87-BE6B-5BDEF8F034DA}">
      <dgm:prSet/>
      <dgm:spPr/>
      <dgm:t>
        <a:bodyPr/>
        <a:lstStyle/>
        <a:p>
          <a:endParaRPr lang="en-US"/>
        </a:p>
      </dgm:t>
    </dgm:pt>
    <dgm:pt modelId="{9C659812-CB5C-47C4-B0CF-B8D513E9DB77}" type="sibTrans" cxnId="{1B0A646C-6512-4C87-BE6B-5BDEF8F034DA}">
      <dgm:prSet/>
      <dgm:spPr/>
      <dgm:t>
        <a:bodyPr/>
        <a:lstStyle/>
        <a:p>
          <a:endParaRPr lang="en-US"/>
        </a:p>
      </dgm:t>
    </dgm:pt>
    <dgm:pt modelId="{97D8AA75-3775-4EB3-ABF0-C5C7BC97D9DC}">
      <dgm:prSet/>
      <dgm:spPr/>
      <dgm:t>
        <a:bodyPr/>
        <a:lstStyle/>
        <a:p>
          <a:r>
            <a:rPr lang="en-US"/>
            <a:t>To encourage you and your young person to start researching these options</a:t>
          </a:r>
        </a:p>
      </dgm:t>
    </dgm:pt>
    <dgm:pt modelId="{FE5F1F29-BA8B-4DD9-B64A-E40B40F55A5F}" type="parTrans" cxnId="{9AF9A07E-DFE6-4E81-92A8-AFF41621A5BF}">
      <dgm:prSet/>
      <dgm:spPr/>
      <dgm:t>
        <a:bodyPr/>
        <a:lstStyle/>
        <a:p>
          <a:endParaRPr lang="en-US"/>
        </a:p>
      </dgm:t>
    </dgm:pt>
    <dgm:pt modelId="{E1E0A108-3EC9-4F5E-A015-B373265BF996}" type="sibTrans" cxnId="{9AF9A07E-DFE6-4E81-92A8-AFF41621A5BF}">
      <dgm:prSet/>
      <dgm:spPr/>
      <dgm:t>
        <a:bodyPr/>
        <a:lstStyle/>
        <a:p>
          <a:endParaRPr lang="en-US"/>
        </a:p>
      </dgm:t>
    </dgm:pt>
    <dgm:pt modelId="{9C10A8F8-37DA-4831-B5F0-8BB09A74B105}">
      <dgm:prSet/>
      <dgm:spPr/>
      <dgm:t>
        <a:bodyPr/>
        <a:lstStyle/>
        <a:p>
          <a:r>
            <a:rPr lang="en-US"/>
            <a:t>To get ahead and ensure applications are as competitive as possible </a:t>
          </a:r>
        </a:p>
      </dgm:t>
    </dgm:pt>
    <dgm:pt modelId="{0A133371-6D92-4A32-A709-D10062BE89BA}" type="parTrans" cxnId="{86EC96EE-CB9A-42C3-9793-BF27579A4E31}">
      <dgm:prSet/>
      <dgm:spPr/>
      <dgm:t>
        <a:bodyPr/>
        <a:lstStyle/>
        <a:p>
          <a:endParaRPr lang="en-US"/>
        </a:p>
      </dgm:t>
    </dgm:pt>
    <dgm:pt modelId="{611567CB-1D16-4165-B6D9-DD7D1D4DA982}" type="sibTrans" cxnId="{86EC96EE-CB9A-42C3-9793-BF27579A4E31}">
      <dgm:prSet/>
      <dgm:spPr/>
      <dgm:t>
        <a:bodyPr/>
        <a:lstStyle/>
        <a:p>
          <a:endParaRPr lang="en-US"/>
        </a:p>
      </dgm:t>
    </dgm:pt>
    <dgm:pt modelId="{BCAA188D-9557-419D-A5BC-F7921FD9D166}">
      <dgm:prSet phldr="0"/>
      <dgm:spPr/>
      <dgm:t>
        <a:bodyPr/>
        <a:lstStyle/>
        <a:p>
          <a:r>
            <a:rPr lang="en-US">
              <a:latin typeface="Calibri Light" panose="020F0302020204030204"/>
            </a:rPr>
            <a:t>To </a:t>
          </a:r>
          <a:r>
            <a:rPr lang="en-US"/>
            <a:t>provide a map of the support available at SWCHS throughout this year and beyond</a:t>
          </a:r>
        </a:p>
      </dgm:t>
    </dgm:pt>
    <dgm:pt modelId="{B2A9116A-0923-4AB8-A514-9A3716CEC6FA}" type="parTrans" cxnId="{4D0BA511-A9BF-4224-B467-C586E0379695}">
      <dgm:prSet/>
      <dgm:spPr/>
    </dgm:pt>
    <dgm:pt modelId="{D112FB28-0845-4536-95C5-BAE7EFB8C451}" type="sibTrans" cxnId="{4D0BA511-A9BF-4224-B467-C586E0379695}">
      <dgm:prSet/>
      <dgm:spPr/>
    </dgm:pt>
    <dgm:pt modelId="{362A04F8-48D7-4682-BC3C-1E062FDEC27B}" type="pres">
      <dgm:prSet presAssocID="{13A24973-40A8-459E-A6B8-82F613D06B85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81CED495-0A11-41EF-A2DF-24393D95A791}" type="pres">
      <dgm:prSet presAssocID="{9C10A8F8-37DA-4831-B5F0-8BB09A74B105}" presName="Accent5" presStyleCnt="0"/>
      <dgm:spPr/>
    </dgm:pt>
    <dgm:pt modelId="{AD6319EA-9D0C-4434-AC3F-F66A7C0C23F6}" type="pres">
      <dgm:prSet presAssocID="{9C10A8F8-37DA-4831-B5F0-8BB09A74B105}" presName="Accent" presStyleLbl="node1" presStyleIdx="0" presStyleCnt="10"/>
      <dgm:spPr/>
    </dgm:pt>
    <dgm:pt modelId="{0FD2BD81-3BD1-4413-BBCE-66371B8EB34E}" type="pres">
      <dgm:prSet presAssocID="{9C10A8F8-37DA-4831-B5F0-8BB09A74B105}" presName="ParentBackground5" presStyleCnt="0"/>
      <dgm:spPr/>
    </dgm:pt>
    <dgm:pt modelId="{AA93D89D-2766-437B-924D-61A1B1FF4495}" type="pres">
      <dgm:prSet presAssocID="{9C10A8F8-37DA-4831-B5F0-8BB09A74B105}" presName="ParentBackground" presStyleLbl="node1" presStyleIdx="1" presStyleCnt="10"/>
      <dgm:spPr/>
    </dgm:pt>
    <dgm:pt modelId="{3F1A81BB-DBC0-46D3-A55D-A56C8BF3A75B}" type="pres">
      <dgm:prSet presAssocID="{9C10A8F8-37DA-4831-B5F0-8BB09A74B105}" presName="Parent5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0AADD78C-0804-4075-99D3-B298D88708D2}" type="pres">
      <dgm:prSet presAssocID="{97D8AA75-3775-4EB3-ABF0-C5C7BC97D9DC}" presName="Accent4" presStyleCnt="0"/>
      <dgm:spPr/>
    </dgm:pt>
    <dgm:pt modelId="{5AA80F34-4CD5-4884-A747-F1FB7FEFF6C5}" type="pres">
      <dgm:prSet presAssocID="{97D8AA75-3775-4EB3-ABF0-C5C7BC97D9DC}" presName="Accent" presStyleLbl="node1" presStyleIdx="2" presStyleCnt="10"/>
      <dgm:spPr/>
    </dgm:pt>
    <dgm:pt modelId="{94636F7B-7ADA-48EB-9549-B7FE20004D24}" type="pres">
      <dgm:prSet presAssocID="{97D8AA75-3775-4EB3-ABF0-C5C7BC97D9DC}" presName="ParentBackground4" presStyleCnt="0"/>
      <dgm:spPr/>
    </dgm:pt>
    <dgm:pt modelId="{3265E64E-824B-405C-BAC2-F5B35A99DA95}" type="pres">
      <dgm:prSet presAssocID="{97D8AA75-3775-4EB3-ABF0-C5C7BC97D9DC}" presName="ParentBackground" presStyleLbl="node1" presStyleIdx="3" presStyleCnt="10"/>
      <dgm:spPr/>
    </dgm:pt>
    <dgm:pt modelId="{97A8D70B-D418-4FF6-A6BA-ACD7748C5591}" type="pres">
      <dgm:prSet presAssocID="{97D8AA75-3775-4EB3-ABF0-C5C7BC97D9DC}" presName="Parent4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40959E4D-BA9B-4CB1-BA5A-9C719E4154F2}" type="pres">
      <dgm:prSet presAssocID="{A8833D77-405A-49C0-8399-23AC596F08B4}" presName="Accent3" presStyleCnt="0"/>
      <dgm:spPr/>
    </dgm:pt>
    <dgm:pt modelId="{2898B7C5-E2C9-44A5-A0F0-9D51307AEBF8}" type="pres">
      <dgm:prSet presAssocID="{A8833D77-405A-49C0-8399-23AC596F08B4}" presName="Accent" presStyleLbl="node1" presStyleIdx="4" presStyleCnt="10"/>
      <dgm:spPr/>
    </dgm:pt>
    <dgm:pt modelId="{A542F2E8-84FE-4DD3-96D5-2CD05024FDDC}" type="pres">
      <dgm:prSet presAssocID="{A8833D77-405A-49C0-8399-23AC596F08B4}" presName="ParentBackground3" presStyleCnt="0"/>
      <dgm:spPr/>
    </dgm:pt>
    <dgm:pt modelId="{F4E5CDD9-4B03-46E6-9DD3-D516B2B931F3}" type="pres">
      <dgm:prSet presAssocID="{A8833D77-405A-49C0-8399-23AC596F08B4}" presName="ParentBackground" presStyleLbl="node1" presStyleIdx="5" presStyleCnt="10"/>
      <dgm:spPr/>
    </dgm:pt>
    <dgm:pt modelId="{E7CE26B3-83A1-4C78-83B5-E54B9E4CEEAD}" type="pres">
      <dgm:prSet presAssocID="{A8833D77-405A-49C0-8399-23AC596F08B4}" presName="Parent3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D7C4E3BB-B216-4172-8B9E-88C378A91AA9}" type="pres">
      <dgm:prSet presAssocID="{BCAA188D-9557-419D-A5BC-F7921FD9D166}" presName="Accent2" presStyleCnt="0"/>
      <dgm:spPr/>
    </dgm:pt>
    <dgm:pt modelId="{8649BA2E-5393-4BDF-9C10-48B457B7201B}" type="pres">
      <dgm:prSet presAssocID="{BCAA188D-9557-419D-A5BC-F7921FD9D166}" presName="Accent" presStyleLbl="node1" presStyleIdx="6" presStyleCnt="10"/>
      <dgm:spPr/>
    </dgm:pt>
    <dgm:pt modelId="{6870B1D7-4A59-44D9-9A4D-5D1A1BC174E7}" type="pres">
      <dgm:prSet presAssocID="{BCAA188D-9557-419D-A5BC-F7921FD9D166}" presName="ParentBackground2" presStyleCnt="0"/>
      <dgm:spPr/>
    </dgm:pt>
    <dgm:pt modelId="{C8A19EBA-B6C4-4075-AF9B-FE9E48656C73}" type="pres">
      <dgm:prSet presAssocID="{BCAA188D-9557-419D-A5BC-F7921FD9D166}" presName="ParentBackground" presStyleLbl="node1" presStyleIdx="7" presStyleCnt="10"/>
      <dgm:spPr/>
    </dgm:pt>
    <dgm:pt modelId="{C685B94D-62C4-4A61-AD87-2CF04F6F6D6F}" type="pres">
      <dgm:prSet presAssocID="{BCAA188D-9557-419D-A5BC-F7921FD9D166}" presName="Parent2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5A2D496A-FE4E-4150-936D-0E098083486E}" type="pres">
      <dgm:prSet presAssocID="{F23688F6-0326-424A-A83D-AC6690673C9A}" presName="Accent1" presStyleCnt="0"/>
      <dgm:spPr/>
    </dgm:pt>
    <dgm:pt modelId="{D5CF08A2-E30D-4B26-A283-B06256BE4AC2}" type="pres">
      <dgm:prSet presAssocID="{F23688F6-0326-424A-A83D-AC6690673C9A}" presName="Accent" presStyleLbl="node1" presStyleIdx="8" presStyleCnt="10"/>
      <dgm:spPr/>
    </dgm:pt>
    <dgm:pt modelId="{DD7A9616-17B0-4F8C-8DC2-AC665C1178A2}" type="pres">
      <dgm:prSet presAssocID="{F23688F6-0326-424A-A83D-AC6690673C9A}" presName="ParentBackground1" presStyleCnt="0"/>
      <dgm:spPr/>
    </dgm:pt>
    <dgm:pt modelId="{1744111F-1E72-46AA-8EBE-3E509F906A53}" type="pres">
      <dgm:prSet presAssocID="{F23688F6-0326-424A-A83D-AC6690673C9A}" presName="ParentBackground" presStyleLbl="node1" presStyleIdx="9" presStyleCnt="10"/>
      <dgm:spPr/>
    </dgm:pt>
    <dgm:pt modelId="{BB029E42-BBBB-4E4F-9563-28B08EC8807B}" type="pres">
      <dgm:prSet presAssocID="{F23688F6-0326-424A-A83D-AC6690673C9A}" presName="Parent1" presStyleLbl="fgAcc0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28F25205-3864-4595-9B47-DB32FB8FAAD2}" type="presOf" srcId="{F23688F6-0326-424A-A83D-AC6690673C9A}" destId="{BB029E42-BBBB-4E4F-9563-28B08EC8807B}" srcOrd="1" destOrd="0" presId="urn:microsoft.com/office/officeart/2018/layout/CircleProcess"/>
    <dgm:cxn modelId="{C397D005-AEC4-4CD0-992A-F3B0AD0932AA}" type="presOf" srcId="{97D8AA75-3775-4EB3-ABF0-C5C7BC97D9DC}" destId="{3265E64E-824B-405C-BAC2-F5B35A99DA95}" srcOrd="0" destOrd="0" presId="urn:microsoft.com/office/officeart/2018/layout/CircleProcess"/>
    <dgm:cxn modelId="{4D0BA511-A9BF-4224-B467-C586E0379695}" srcId="{13A24973-40A8-459E-A6B8-82F613D06B85}" destId="{BCAA188D-9557-419D-A5BC-F7921FD9D166}" srcOrd="1" destOrd="0" parTransId="{B2A9116A-0923-4AB8-A514-9A3716CEC6FA}" sibTransId="{D112FB28-0845-4536-95C5-BAE7EFB8C451}"/>
    <dgm:cxn modelId="{9315D71C-7758-4433-976C-CAF1175A8762}" type="presOf" srcId="{BCAA188D-9557-419D-A5BC-F7921FD9D166}" destId="{C8A19EBA-B6C4-4075-AF9B-FE9E48656C73}" srcOrd="0" destOrd="0" presId="urn:microsoft.com/office/officeart/2018/layout/CircleProcess"/>
    <dgm:cxn modelId="{0D4D002F-360A-42A1-B05B-0355F8CDB959}" type="presOf" srcId="{13A24973-40A8-459E-A6B8-82F613D06B85}" destId="{362A04F8-48D7-4682-BC3C-1E062FDEC27B}" srcOrd="0" destOrd="0" presId="urn:microsoft.com/office/officeart/2018/layout/CircleProcess"/>
    <dgm:cxn modelId="{3CA78F35-B2F1-4A0E-83B2-D3B83FC7F0D2}" type="presOf" srcId="{A8833D77-405A-49C0-8399-23AC596F08B4}" destId="{E7CE26B3-83A1-4C78-83B5-E54B9E4CEEAD}" srcOrd="1" destOrd="0" presId="urn:microsoft.com/office/officeart/2018/layout/CircleProcess"/>
    <dgm:cxn modelId="{1B0A646C-6512-4C87-BE6B-5BDEF8F034DA}" srcId="{13A24973-40A8-459E-A6B8-82F613D06B85}" destId="{A8833D77-405A-49C0-8399-23AC596F08B4}" srcOrd="2" destOrd="0" parTransId="{C309078D-563F-4BB6-B729-AF5D6397110F}" sibTransId="{9C659812-CB5C-47C4-B0CF-B8D513E9DB77}"/>
    <dgm:cxn modelId="{783FEB4C-95FA-49BB-84EF-8A56E88DC5E4}" type="presOf" srcId="{BCAA188D-9557-419D-A5BC-F7921FD9D166}" destId="{C685B94D-62C4-4A61-AD87-2CF04F6F6D6F}" srcOrd="1" destOrd="0" presId="urn:microsoft.com/office/officeart/2018/layout/CircleProcess"/>
    <dgm:cxn modelId="{9AF9A07E-DFE6-4E81-92A8-AFF41621A5BF}" srcId="{13A24973-40A8-459E-A6B8-82F613D06B85}" destId="{97D8AA75-3775-4EB3-ABF0-C5C7BC97D9DC}" srcOrd="3" destOrd="0" parTransId="{FE5F1F29-BA8B-4DD9-B64A-E40B40F55A5F}" sibTransId="{E1E0A108-3EC9-4F5E-A015-B373265BF996}"/>
    <dgm:cxn modelId="{2366C190-338D-4B18-9B46-4473160820D9}" type="presOf" srcId="{F23688F6-0326-424A-A83D-AC6690673C9A}" destId="{1744111F-1E72-46AA-8EBE-3E509F906A53}" srcOrd="0" destOrd="0" presId="urn:microsoft.com/office/officeart/2018/layout/CircleProcess"/>
    <dgm:cxn modelId="{5CFD2F99-B138-4919-9EEC-15A3A82D9280}" type="presOf" srcId="{97D8AA75-3775-4EB3-ABF0-C5C7BC97D9DC}" destId="{97A8D70B-D418-4FF6-A6BA-ACD7748C5591}" srcOrd="1" destOrd="0" presId="urn:microsoft.com/office/officeart/2018/layout/CircleProcess"/>
    <dgm:cxn modelId="{1ADC2EC0-C51A-4919-A4D0-807357CB2944}" type="presOf" srcId="{9C10A8F8-37DA-4831-B5F0-8BB09A74B105}" destId="{3F1A81BB-DBC0-46D3-A55D-A56C8BF3A75B}" srcOrd="1" destOrd="0" presId="urn:microsoft.com/office/officeart/2018/layout/CircleProcess"/>
    <dgm:cxn modelId="{1B85CBE4-1E2B-43D0-9E46-DBF1120C2144}" type="presOf" srcId="{A8833D77-405A-49C0-8399-23AC596F08B4}" destId="{F4E5CDD9-4B03-46E6-9DD3-D516B2B931F3}" srcOrd="0" destOrd="0" presId="urn:microsoft.com/office/officeart/2018/layout/CircleProcess"/>
    <dgm:cxn modelId="{2AD94AE5-EFD0-42A6-BB15-F085313B423F}" type="presOf" srcId="{9C10A8F8-37DA-4831-B5F0-8BB09A74B105}" destId="{AA93D89D-2766-437B-924D-61A1B1FF4495}" srcOrd="0" destOrd="0" presId="urn:microsoft.com/office/officeart/2018/layout/CircleProcess"/>
    <dgm:cxn modelId="{86EC96EE-CB9A-42C3-9793-BF27579A4E31}" srcId="{13A24973-40A8-459E-A6B8-82F613D06B85}" destId="{9C10A8F8-37DA-4831-B5F0-8BB09A74B105}" srcOrd="4" destOrd="0" parTransId="{0A133371-6D92-4A32-A709-D10062BE89BA}" sibTransId="{611567CB-1D16-4165-B6D9-DD7D1D4DA982}"/>
    <dgm:cxn modelId="{7BD520F8-B118-406C-9BAE-4899AD3F0D29}" srcId="{13A24973-40A8-459E-A6B8-82F613D06B85}" destId="{F23688F6-0326-424A-A83D-AC6690673C9A}" srcOrd="0" destOrd="0" parTransId="{E873B638-9A08-4B7C-83C8-E5AAD529EC0B}" sibTransId="{314242EE-79AC-47A9-B4A0-98C269B29D93}"/>
    <dgm:cxn modelId="{9158A74D-D7FE-4FC9-8619-A439383164C0}" type="presParOf" srcId="{362A04F8-48D7-4682-BC3C-1E062FDEC27B}" destId="{81CED495-0A11-41EF-A2DF-24393D95A791}" srcOrd="0" destOrd="0" presId="urn:microsoft.com/office/officeart/2018/layout/CircleProcess"/>
    <dgm:cxn modelId="{CC05D4AE-BAF0-47DE-8341-A6C7CA7F4AB7}" type="presParOf" srcId="{81CED495-0A11-41EF-A2DF-24393D95A791}" destId="{AD6319EA-9D0C-4434-AC3F-F66A7C0C23F6}" srcOrd="0" destOrd="0" presId="urn:microsoft.com/office/officeart/2018/layout/CircleProcess"/>
    <dgm:cxn modelId="{E64B9EA5-B499-4A8F-AA23-7A154FBA5E37}" type="presParOf" srcId="{362A04F8-48D7-4682-BC3C-1E062FDEC27B}" destId="{0FD2BD81-3BD1-4413-BBCE-66371B8EB34E}" srcOrd="1" destOrd="0" presId="urn:microsoft.com/office/officeart/2018/layout/CircleProcess"/>
    <dgm:cxn modelId="{A083EE10-EDAC-4DBC-9E1F-44C6691B9E5C}" type="presParOf" srcId="{0FD2BD81-3BD1-4413-BBCE-66371B8EB34E}" destId="{AA93D89D-2766-437B-924D-61A1B1FF4495}" srcOrd="0" destOrd="0" presId="urn:microsoft.com/office/officeart/2018/layout/CircleProcess"/>
    <dgm:cxn modelId="{FF32A36F-854C-4E8F-99A7-5C9A8E88980D}" type="presParOf" srcId="{362A04F8-48D7-4682-BC3C-1E062FDEC27B}" destId="{3F1A81BB-DBC0-46D3-A55D-A56C8BF3A75B}" srcOrd="2" destOrd="0" presId="urn:microsoft.com/office/officeart/2018/layout/CircleProcess"/>
    <dgm:cxn modelId="{85603A5C-550C-47F8-81F9-37423DE1C0B1}" type="presParOf" srcId="{362A04F8-48D7-4682-BC3C-1E062FDEC27B}" destId="{0AADD78C-0804-4075-99D3-B298D88708D2}" srcOrd="3" destOrd="0" presId="urn:microsoft.com/office/officeart/2018/layout/CircleProcess"/>
    <dgm:cxn modelId="{04332AD7-5F2D-49BE-B1EC-A90BE6409A20}" type="presParOf" srcId="{0AADD78C-0804-4075-99D3-B298D88708D2}" destId="{5AA80F34-4CD5-4884-A747-F1FB7FEFF6C5}" srcOrd="0" destOrd="0" presId="urn:microsoft.com/office/officeart/2018/layout/CircleProcess"/>
    <dgm:cxn modelId="{3132F563-FD0E-44DE-AF1C-BB02916A9382}" type="presParOf" srcId="{362A04F8-48D7-4682-BC3C-1E062FDEC27B}" destId="{94636F7B-7ADA-48EB-9549-B7FE20004D24}" srcOrd="4" destOrd="0" presId="urn:microsoft.com/office/officeart/2018/layout/CircleProcess"/>
    <dgm:cxn modelId="{ECEA0693-A9DA-4F0A-93E8-1B3337F4A637}" type="presParOf" srcId="{94636F7B-7ADA-48EB-9549-B7FE20004D24}" destId="{3265E64E-824B-405C-BAC2-F5B35A99DA95}" srcOrd="0" destOrd="0" presId="urn:microsoft.com/office/officeart/2018/layout/CircleProcess"/>
    <dgm:cxn modelId="{490DCD41-6129-4E83-9C45-2C2B75538F46}" type="presParOf" srcId="{362A04F8-48D7-4682-BC3C-1E062FDEC27B}" destId="{97A8D70B-D418-4FF6-A6BA-ACD7748C5591}" srcOrd="5" destOrd="0" presId="urn:microsoft.com/office/officeart/2018/layout/CircleProcess"/>
    <dgm:cxn modelId="{47D62AFE-AEB4-4A5A-89F0-0991CF861950}" type="presParOf" srcId="{362A04F8-48D7-4682-BC3C-1E062FDEC27B}" destId="{40959E4D-BA9B-4CB1-BA5A-9C719E4154F2}" srcOrd="6" destOrd="0" presId="urn:microsoft.com/office/officeart/2018/layout/CircleProcess"/>
    <dgm:cxn modelId="{4E20F25E-345B-47FC-ACCA-3A974BC886F2}" type="presParOf" srcId="{40959E4D-BA9B-4CB1-BA5A-9C719E4154F2}" destId="{2898B7C5-E2C9-44A5-A0F0-9D51307AEBF8}" srcOrd="0" destOrd="0" presId="urn:microsoft.com/office/officeart/2018/layout/CircleProcess"/>
    <dgm:cxn modelId="{DDC092E3-9499-4745-85AF-79DD9BD399C2}" type="presParOf" srcId="{362A04F8-48D7-4682-BC3C-1E062FDEC27B}" destId="{A542F2E8-84FE-4DD3-96D5-2CD05024FDDC}" srcOrd="7" destOrd="0" presId="urn:microsoft.com/office/officeart/2018/layout/CircleProcess"/>
    <dgm:cxn modelId="{728FE9E1-1231-40C1-82AA-0B7BC5D0650C}" type="presParOf" srcId="{A542F2E8-84FE-4DD3-96D5-2CD05024FDDC}" destId="{F4E5CDD9-4B03-46E6-9DD3-D516B2B931F3}" srcOrd="0" destOrd="0" presId="urn:microsoft.com/office/officeart/2018/layout/CircleProcess"/>
    <dgm:cxn modelId="{5FDC2FAD-89CF-453A-A301-5B145C0EDE8A}" type="presParOf" srcId="{362A04F8-48D7-4682-BC3C-1E062FDEC27B}" destId="{E7CE26B3-83A1-4C78-83B5-E54B9E4CEEAD}" srcOrd="8" destOrd="0" presId="urn:microsoft.com/office/officeart/2018/layout/CircleProcess"/>
    <dgm:cxn modelId="{FD6B68E9-9AD8-4230-B615-360FFA19F037}" type="presParOf" srcId="{362A04F8-48D7-4682-BC3C-1E062FDEC27B}" destId="{D7C4E3BB-B216-4172-8B9E-88C378A91AA9}" srcOrd="9" destOrd="0" presId="urn:microsoft.com/office/officeart/2018/layout/CircleProcess"/>
    <dgm:cxn modelId="{1F505741-BE23-481C-B699-E9FB4D10E264}" type="presParOf" srcId="{D7C4E3BB-B216-4172-8B9E-88C378A91AA9}" destId="{8649BA2E-5393-4BDF-9C10-48B457B7201B}" srcOrd="0" destOrd="0" presId="urn:microsoft.com/office/officeart/2018/layout/CircleProcess"/>
    <dgm:cxn modelId="{7CAFC197-654F-4224-B9F0-FDD80B27B81D}" type="presParOf" srcId="{362A04F8-48D7-4682-BC3C-1E062FDEC27B}" destId="{6870B1D7-4A59-44D9-9A4D-5D1A1BC174E7}" srcOrd="10" destOrd="0" presId="urn:microsoft.com/office/officeart/2018/layout/CircleProcess"/>
    <dgm:cxn modelId="{18963D71-EC39-440C-BF55-AE51E83DE858}" type="presParOf" srcId="{6870B1D7-4A59-44D9-9A4D-5D1A1BC174E7}" destId="{C8A19EBA-B6C4-4075-AF9B-FE9E48656C73}" srcOrd="0" destOrd="0" presId="urn:microsoft.com/office/officeart/2018/layout/CircleProcess"/>
    <dgm:cxn modelId="{24F878E8-14C1-4D24-B91F-17FAC42EAD02}" type="presParOf" srcId="{362A04F8-48D7-4682-BC3C-1E062FDEC27B}" destId="{C685B94D-62C4-4A61-AD87-2CF04F6F6D6F}" srcOrd="11" destOrd="0" presId="urn:microsoft.com/office/officeart/2018/layout/CircleProcess"/>
    <dgm:cxn modelId="{2BD035D7-7822-40DD-8EF2-08F6BE920832}" type="presParOf" srcId="{362A04F8-48D7-4682-BC3C-1E062FDEC27B}" destId="{5A2D496A-FE4E-4150-936D-0E098083486E}" srcOrd="12" destOrd="0" presId="urn:microsoft.com/office/officeart/2018/layout/CircleProcess"/>
    <dgm:cxn modelId="{1B27A3F5-A6F3-43EB-AFE5-161F2008737D}" type="presParOf" srcId="{5A2D496A-FE4E-4150-936D-0E098083486E}" destId="{D5CF08A2-E30D-4B26-A283-B06256BE4AC2}" srcOrd="0" destOrd="0" presId="urn:microsoft.com/office/officeart/2018/layout/CircleProcess"/>
    <dgm:cxn modelId="{08CBBE34-ACDA-4D51-BBAE-22E46B32FF2E}" type="presParOf" srcId="{362A04F8-48D7-4682-BC3C-1E062FDEC27B}" destId="{DD7A9616-17B0-4F8C-8DC2-AC665C1178A2}" srcOrd="13" destOrd="0" presId="urn:microsoft.com/office/officeart/2018/layout/CircleProcess"/>
    <dgm:cxn modelId="{67CD27C9-A87B-4552-A556-DF2B5CCE429F}" type="presParOf" srcId="{DD7A9616-17B0-4F8C-8DC2-AC665C1178A2}" destId="{1744111F-1E72-46AA-8EBE-3E509F906A53}" srcOrd="0" destOrd="0" presId="urn:microsoft.com/office/officeart/2018/layout/CircleProcess"/>
    <dgm:cxn modelId="{78469BBE-83C0-4984-9360-DB85A6C13B0A}" type="presParOf" srcId="{362A04F8-48D7-4682-BC3C-1E062FDEC27B}" destId="{BB029E42-BBBB-4E4F-9563-28B08EC8807B}" srcOrd="14" destOrd="0" presId="urn:microsoft.com/office/officeart/2018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E30240-568F-4230-8488-7F442C1895A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F2CCC0A-AD1A-4A60-884E-E2AC5DC1452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Employment</a:t>
          </a:r>
          <a:endParaRPr lang="en-US"/>
        </a:p>
      </dgm:t>
    </dgm:pt>
    <dgm:pt modelId="{D9F16511-5DD6-43D8-834A-8865AA473356}" type="parTrans" cxnId="{46C1FFCE-6EF3-4774-8575-FE06CC5D07BC}">
      <dgm:prSet/>
      <dgm:spPr/>
      <dgm:t>
        <a:bodyPr/>
        <a:lstStyle/>
        <a:p>
          <a:endParaRPr lang="en-US"/>
        </a:p>
      </dgm:t>
    </dgm:pt>
    <dgm:pt modelId="{325AA194-2DA2-432A-A8EB-4D657FB4FF6A}" type="sibTrans" cxnId="{46C1FFCE-6EF3-4774-8575-FE06CC5D07BC}">
      <dgm:prSet/>
      <dgm:spPr/>
      <dgm:t>
        <a:bodyPr/>
        <a:lstStyle/>
        <a:p>
          <a:endParaRPr lang="en-US"/>
        </a:p>
      </dgm:t>
    </dgm:pt>
    <dgm:pt modelId="{475D8C7B-DFDF-4CD1-BD60-3F1FE853BA3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Higher Apprenticeships (1-5 years, college, university or training provider alongside employer)</a:t>
          </a:r>
          <a:endParaRPr lang="en-US"/>
        </a:p>
      </dgm:t>
    </dgm:pt>
    <dgm:pt modelId="{5F509DD2-F3A9-4550-B50F-551E068EE904}" type="parTrans" cxnId="{02F76C52-395B-4871-86B7-55F2D8FCEBA8}">
      <dgm:prSet/>
      <dgm:spPr/>
      <dgm:t>
        <a:bodyPr/>
        <a:lstStyle/>
        <a:p>
          <a:endParaRPr lang="en-US"/>
        </a:p>
      </dgm:t>
    </dgm:pt>
    <dgm:pt modelId="{FC1DFB14-816C-4737-AD23-75FAA68EAB36}" type="sibTrans" cxnId="{02F76C52-395B-4871-86B7-55F2D8FCEBA8}">
      <dgm:prSet/>
      <dgm:spPr/>
      <dgm:t>
        <a:bodyPr/>
        <a:lstStyle/>
        <a:p>
          <a:endParaRPr lang="en-US"/>
        </a:p>
      </dgm:t>
    </dgm:pt>
    <dgm:pt modelId="{AEB60169-AA8B-402A-9B61-DCB81EE0AB4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Degree Apprenticeships (3-6 years, college or university alongside employer)</a:t>
          </a:r>
          <a:endParaRPr lang="en-US"/>
        </a:p>
      </dgm:t>
    </dgm:pt>
    <dgm:pt modelId="{B8F71091-9565-4A76-92E0-7D065AC9B9D9}" type="parTrans" cxnId="{430C380F-0E4F-4F87-862B-FB9AB3966044}">
      <dgm:prSet/>
      <dgm:spPr/>
      <dgm:t>
        <a:bodyPr/>
        <a:lstStyle/>
        <a:p>
          <a:endParaRPr lang="en-US"/>
        </a:p>
      </dgm:t>
    </dgm:pt>
    <dgm:pt modelId="{A2DCC09C-9FB3-4A86-BAB2-45EA5DFFA5C6}" type="sibTrans" cxnId="{430C380F-0E4F-4F87-862B-FB9AB3966044}">
      <dgm:prSet/>
      <dgm:spPr/>
      <dgm:t>
        <a:bodyPr/>
        <a:lstStyle/>
        <a:p>
          <a:endParaRPr lang="en-US"/>
        </a:p>
      </dgm:t>
    </dgm:pt>
    <dgm:pt modelId="{06FE4E58-2EDC-40ED-B62B-E10E6B11644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Undergraduate Degree</a:t>
          </a:r>
          <a:endParaRPr lang="en-US"/>
        </a:p>
      </dgm:t>
    </dgm:pt>
    <dgm:pt modelId="{010C212B-4E73-4DD8-AFD2-6A9868AFA819}" type="parTrans" cxnId="{7FB2D4FE-C443-4638-B3D7-C7C26D14E791}">
      <dgm:prSet/>
      <dgm:spPr/>
      <dgm:t>
        <a:bodyPr/>
        <a:lstStyle/>
        <a:p>
          <a:endParaRPr lang="en-US"/>
        </a:p>
      </dgm:t>
    </dgm:pt>
    <dgm:pt modelId="{930BBBDE-6F47-45E5-9FA1-82EFED86F686}" type="sibTrans" cxnId="{7FB2D4FE-C443-4638-B3D7-C7C26D14E791}">
      <dgm:prSet/>
      <dgm:spPr/>
      <dgm:t>
        <a:bodyPr/>
        <a:lstStyle/>
        <a:p>
          <a:endParaRPr lang="en-US"/>
        </a:p>
      </dgm:t>
    </dgm:pt>
    <dgm:pt modelId="{A87708CE-7C73-4CF3-9D15-AA5BB9D7CF70}" type="pres">
      <dgm:prSet presAssocID="{7BE30240-568F-4230-8488-7F442C1895A3}" presName="root" presStyleCnt="0">
        <dgm:presLayoutVars>
          <dgm:dir/>
          <dgm:resizeHandles val="exact"/>
        </dgm:presLayoutVars>
      </dgm:prSet>
      <dgm:spPr/>
    </dgm:pt>
    <dgm:pt modelId="{BBB228A9-08A3-4674-888D-BE2A9649CD62}" type="pres">
      <dgm:prSet presAssocID="{6F2CCC0A-AD1A-4A60-884E-E2AC5DC14522}" presName="compNode" presStyleCnt="0"/>
      <dgm:spPr/>
    </dgm:pt>
    <dgm:pt modelId="{5CA98423-F565-4112-85DB-AD767094DB33}" type="pres">
      <dgm:prSet presAssocID="{6F2CCC0A-AD1A-4A60-884E-E2AC5DC14522}" presName="bgRect" presStyleLbl="bgShp" presStyleIdx="0" presStyleCnt="4"/>
      <dgm:spPr/>
    </dgm:pt>
    <dgm:pt modelId="{4A52306C-D976-4B4B-9D4A-9132F9CD8F90}" type="pres">
      <dgm:prSet presAssocID="{6F2CCC0A-AD1A-4A60-884E-E2AC5DC14522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2F4873E2-746E-4757-A55E-02209ED98063}" type="pres">
      <dgm:prSet presAssocID="{6F2CCC0A-AD1A-4A60-884E-E2AC5DC14522}" presName="spaceRect" presStyleCnt="0"/>
      <dgm:spPr/>
    </dgm:pt>
    <dgm:pt modelId="{195DCE5E-5314-4DFB-A58F-CA455EB4715D}" type="pres">
      <dgm:prSet presAssocID="{6F2CCC0A-AD1A-4A60-884E-E2AC5DC14522}" presName="parTx" presStyleLbl="revTx" presStyleIdx="0" presStyleCnt="4">
        <dgm:presLayoutVars>
          <dgm:chMax val="0"/>
          <dgm:chPref val="0"/>
        </dgm:presLayoutVars>
      </dgm:prSet>
      <dgm:spPr/>
    </dgm:pt>
    <dgm:pt modelId="{359C7241-9E3B-441A-84F1-74E115BB2861}" type="pres">
      <dgm:prSet presAssocID="{325AA194-2DA2-432A-A8EB-4D657FB4FF6A}" presName="sibTrans" presStyleCnt="0"/>
      <dgm:spPr/>
    </dgm:pt>
    <dgm:pt modelId="{A477136C-E5CB-4492-9BD3-EA7CEB6FF8B0}" type="pres">
      <dgm:prSet presAssocID="{475D8C7B-DFDF-4CD1-BD60-3F1FE853BA37}" presName="compNode" presStyleCnt="0"/>
      <dgm:spPr/>
    </dgm:pt>
    <dgm:pt modelId="{1C2A942A-A22D-42BD-84A8-86ED0866D157}" type="pres">
      <dgm:prSet presAssocID="{475D8C7B-DFDF-4CD1-BD60-3F1FE853BA37}" presName="bgRect" presStyleLbl="bgShp" presStyleIdx="1" presStyleCnt="4"/>
      <dgm:spPr/>
    </dgm:pt>
    <dgm:pt modelId="{400142FD-4877-475D-93B9-A2DEA540A0D3}" type="pres">
      <dgm:prSet presAssocID="{475D8C7B-DFDF-4CD1-BD60-3F1FE853BA37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045B5A10-AFC4-4555-9009-4203251EB17C}" type="pres">
      <dgm:prSet presAssocID="{475D8C7B-DFDF-4CD1-BD60-3F1FE853BA37}" presName="spaceRect" presStyleCnt="0"/>
      <dgm:spPr/>
    </dgm:pt>
    <dgm:pt modelId="{D34AB3B3-2E5C-4803-A115-3DBA72E378DA}" type="pres">
      <dgm:prSet presAssocID="{475D8C7B-DFDF-4CD1-BD60-3F1FE853BA37}" presName="parTx" presStyleLbl="revTx" presStyleIdx="1" presStyleCnt="4">
        <dgm:presLayoutVars>
          <dgm:chMax val="0"/>
          <dgm:chPref val="0"/>
        </dgm:presLayoutVars>
      </dgm:prSet>
      <dgm:spPr/>
    </dgm:pt>
    <dgm:pt modelId="{6060D730-AB3E-4A22-8CB7-7C9139EF5CF5}" type="pres">
      <dgm:prSet presAssocID="{FC1DFB14-816C-4737-AD23-75FAA68EAB36}" presName="sibTrans" presStyleCnt="0"/>
      <dgm:spPr/>
    </dgm:pt>
    <dgm:pt modelId="{012214CB-9CCE-4173-B585-6316DFDEAB37}" type="pres">
      <dgm:prSet presAssocID="{AEB60169-AA8B-402A-9B61-DCB81EE0AB49}" presName="compNode" presStyleCnt="0"/>
      <dgm:spPr/>
    </dgm:pt>
    <dgm:pt modelId="{74C9DCC7-5D66-4C98-99CE-1923CDA95621}" type="pres">
      <dgm:prSet presAssocID="{AEB60169-AA8B-402A-9B61-DCB81EE0AB49}" presName="bgRect" presStyleLbl="bgShp" presStyleIdx="2" presStyleCnt="4"/>
      <dgm:spPr/>
    </dgm:pt>
    <dgm:pt modelId="{CF2BF724-7C14-498F-8CA8-593FCE542874}" type="pres">
      <dgm:prSet presAssocID="{AEB60169-AA8B-402A-9B61-DCB81EE0AB49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"/>
        </a:ext>
      </dgm:extLst>
    </dgm:pt>
    <dgm:pt modelId="{34A0F0F1-AF77-451C-AD87-7804DBBCE9E1}" type="pres">
      <dgm:prSet presAssocID="{AEB60169-AA8B-402A-9B61-DCB81EE0AB49}" presName="spaceRect" presStyleCnt="0"/>
      <dgm:spPr/>
    </dgm:pt>
    <dgm:pt modelId="{D467987D-DC25-4C14-BF66-1108F66EF7EA}" type="pres">
      <dgm:prSet presAssocID="{AEB60169-AA8B-402A-9B61-DCB81EE0AB49}" presName="parTx" presStyleLbl="revTx" presStyleIdx="2" presStyleCnt="4">
        <dgm:presLayoutVars>
          <dgm:chMax val="0"/>
          <dgm:chPref val="0"/>
        </dgm:presLayoutVars>
      </dgm:prSet>
      <dgm:spPr/>
    </dgm:pt>
    <dgm:pt modelId="{6C05111F-F976-45A5-8843-EF3C1C68C83D}" type="pres">
      <dgm:prSet presAssocID="{A2DCC09C-9FB3-4A86-BAB2-45EA5DFFA5C6}" presName="sibTrans" presStyleCnt="0"/>
      <dgm:spPr/>
    </dgm:pt>
    <dgm:pt modelId="{4E558074-2C76-42E9-AFFF-394F5F237B8C}" type="pres">
      <dgm:prSet presAssocID="{06FE4E58-2EDC-40ED-B62B-E10E6B11644B}" presName="compNode" presStyleCnt="0"/>
      <dgm:spPr/>
    </dgm:pt>
    <dgm:pt modelId="{E0D32459-A106-471A-92AC-703691601E55}" type="pres">
      <dgm:prSet presAssocID="{06FE4E58-2EDC-40ED-B62B-E10E6B11644B}" presName="bgRect" presStyleLbl="bgShp" presStyleIdx="3" presStyleCnt="4"/>
      <dgm:spPr/>
    </dgm:pt>
    <dgm:pt modelId="{910C0E7C-F1B5-4E45-B625-6744D92BD50D}" type="pres">
      <dgm:prSet presAssocID="{06FE4E58-2EDC-40ED-B62B-E10E6B11644B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7C9174BF-540E-4F2D-80C2-124DE374F0A2}" type="pres">
      <dgm:prSet presAssocID="{06FE4E58-2EDC-40ED-B62B-E10E6B11644B}" presName="spaceRect" presStyleCnt="0"/>
      <dgm:spPr/>
    </dgm:pt>
    <dgm:pt modelId="{A51A8FFB-5FFB-484D-9698-E5AD033D3E61}" type="pres">
      <dgm:prSet presAssocID="{06FE4E58-2EDC-40ED-B62B-E10E6B11644B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430C380F-0E4F-4F87-862B-FB9AB3966044}" srcId="{7BE30240-568F-4230-8488-7F442C1895A3}" destId="{AEB60169-AA8B-402A-9B61-DCB81EE0AB49}" srcOrd="2" destOrd="0" parTransId="{B8F71091-9565-4A76-92E0-7D065AC9B9D9}" sibTransId="{A2DCC09C-9FB3-4A86-BAB2-45EA5DFFA5C6}"/>
    <dgm:cxn modelId="{26C1086D-B752-4B8E-8049-92440FBEB0BA}" type="presOf" srcId="{06FE4E58-2EDC-40ED-B62B-E10E6B11644B}" destId="{A51A8FFB-5FFB-484D-9698-E5AD033D3E61}" srcOrd="0" destOrd="0" presId="urn:microsoft.com/office/officeart/2018/2/layout/IconVerticalSolidList"/>
    <dgm:cxn modelId="{02F76C52-395B-4871-86B7-55F2D8FCEBA8}" srcId="{7BE30240-568F-4230-8488-7F442C1895A3}" destId="{475D8C7B-DFDF-4CD1-BD60-3F1FE853BA37}" srcOrd="1" destOrd="0" parTransId="{5F509DD2-F3A9-4550-B50F-551E068EE904}" sibTransId="{FC1DFB14-816C-4737-AD23-75FAA68EAB36}"/>
    <dgm:cxn modelId="{9F73B5B0-105B-44DA-B7FD-7C6810B4B2C1}" type="presOf" srcId="{6F2CCC0A-AD1A-4A60-884E-E2AC5DC14522}" destId="{195DCE5E-5314-4DFB-A58F-CA455EB4715D}" srcOrd="0" destOrd="0" presId="urn:microsoft.com/office/officeart/2018/2/layout/IconVerticalSolidList"/>
    <dgm:cxn modelId="{4084DEB5-5D07-454D-ACE2-54A13037B2E5}" type="presOf" srcId="{475D8C7B-DFDF-4CD1-BD60-3F1FE853BA37}" destId="{D34AB3B3-2E5C-4803-A115-3DBA72E378DA}" srcOrd="0" destOrd="0" presId="urn:microsoft.com/office/officeart/2018/2/layout/IconVerticalSolidList"/>
    <dgm:cxn modelId="{941EB9C1-7DA2-4A0C-BFDE-3900A744C772}" type="presOf" srcId="{AEB60169-AA8B-402A-9B61-DCB81EE0AB49}" destId="{D467987D-DC25-4C14-BF66-1108F66EF7EA}" srcOrd="0" destOrd="0" presId="urn:microsoft.com/office/officeart/2018/2/layout/IconVerticalSolidList"/>
    <dgm:cxn modelId="{46C1FFCE-6EF3-4774-8575-FE06CC5D07BC}" srcId="{7BE30240-568F-4230-8488-7F442C1895A3}" destId="{6F2CCC0A-AD1A-4A60-884E-E2AC5DC14522}" srcOrd="0" destOrd="0" parTransId="{D9F16511-5DD6-43D8-834A-8865AA473356}" sibTransId="{325AA194-2DA2-432A-A8EB-4D657FB4FF6A}"/>
    <dgm:cxn modelId="{47261AD9-D3C5-4431-9995-1595E78162BE}" type="presOf" srcId="{7BE30240-568F-4230-8488-7F442C1895A3}" destId="{A87708CE-7C73-4CF3-9D15-AA5BB9D7CF70}" srcOrd="0" destOrd="0" presId="urn:microsoft.com/office/officeart/2018/2/layout/IconVerticalSolidList"/>
    <dgm:cxn modelId="{7FB2D4FE-C443-4638-B3D7-C7C26D14E791}" srcId="{7BE30240-568F-4230-8488-7F442C1895A3}" destId="{06FE4E58-2EDC-40ED-B62B-E10E6B11644B}" srcOrd="3" destOrd="0" parTransId="{010C212B-4E73-4DD8-AFD2-6A9868AFA819}" sibTransId="{930BBBDE-6F47-45E5-9FA1-82EFED86F686}"/>
    <dgm:cxn modelId="{3B10FF6D-0CCE-401F-B333-F9E56644C466}" type="presParOf" srcId="{A87708CE-7C73-4CF3-9D15-AA5BB9D7CF70}" destId="{BBB228A9-08A3-4674-888D-BE2A9649CD62}" srcOrd="0" destOrd="0" presId="urn:microsoft.com/office/officeart/2018/2/layout/IconVerticalSolidList"/>
    <dgm:cxn modelId="{16190BB0-54F1-419F-AAED-466441E8742A}" type="presParOf" srcId="{BBB228A9-08A3-4674-888D-BE2A9649CD62}" destId="{5CA98423-F565-4112-85DB-AD767094DB33}" srcOrd="0" destOrd="0" presId="urn:microsoft.com/office/officeart/2018/2/layout/IconVerticalSolidList"/>
    <dgm:cxn modelId="{7CF562A8-536E-4E5C-816A-699E1B3C4496}" type="presParOf" srcId="{BBB228A9-08A3-4674-888D-BE2A9649CD62}" destId="{4A52306C-D976-4B4B-9D4A-9132F9CD8F90}" srcOrd="1" destOrd="0" presId="urn:microsoft.com/office/officeart/2018/2/layout/IconVerticalSolidList"/>
    <dgm:cxn modelId="{16155E28-16AA-459F-9024-0412EBDA40A4}" type="presParOf" srcId="{BBB228A9-08A3-4674-888D-BE2A9649CD62}" destId="{2F4873E2-746E-4757-A55E-02209ED98063}" srcOrd="2" destOrd="0" presId="urn:microsoft.com/office/officeart/2018/2/layout/IconVerticalSolidList"/>
    <dgm:cxn modelId="{677C3DCB-64D4-45FA-81E1-4CA10E8AAA38}" type="presParOf" srcId="{BBB228A9-08A3-4674-888D-BE2A9649CD62}" destId="{195DCE5E-5314-4DFB-A58F-CA455EB4715D}" srcOrd="3" destOrd="0" presId="urn:microsoft.com/office/officeart/2018/2/layout/IconVerticalSolidList"/>
    <dgm:cxn modelId="{338BE04A-1B36-4982-B2E8-F82A9FC39A22}" type="presParOf" srcId="{A87708CE-7C73-4CF3-9D15-AA5BB9D7CF70}" destId="{359C7241-9E3B-441A-84F1-74E115BB2861}" srcOrd="1" destOrd="0" presId="urn:microsoft.com/office/officeart/2018/2/layout/IconVerticalSolidList"/>
    <dgm:cxn modelId="{8546E21B-DD6B-4445-A917-BBE4592BD8F9}" type="presParOf" srcId="{A87708CE-7C73-4CF3-9D15-AA5BB9D7CF70}" destId="{A477136C-E5CB-4492-9BD3-EA7CEB6FF8B0}" srcOrd="2" destOrd="0" presId="urn:microsoft.com/office/officeart/2018/2/layout/IconVerticalSolidList"/>
    <dgm:cxn modelId="{B4363B73-BE7C-4CD8-B348-86157ADDB023}" type="presParOf" srcId="{A477136C-E5CB-4492-9BD3-EA7CEB6FF8B0}" destId="{1C2A942A-A22D-42BD-84A8-86ED0866D157}" srcOrd="0" destOrd="0" presId="urn:microsoft.com/office/officeart/2018/2/layout/IconVerticalSolidList"/>
    <dgm:cxn modelId="{056F5556-0B3E-417C-B49E-D78B888CBC30}" type="presParOf" srcId="{A477136C-E5CB-4492-9BD3-EA7CEB6FF8B0}" destId="{400142FD-4877-475D-93B9-A2DEA540A0D3}" srcOrd="1" destOrd="0" presId="urn:microsoft.com/office/officeart/2018/2/layout/IconVerticalSolidList"/>
    <dgm:cxn modelId="{C612B91E-8AA9-45A7-A7B4-B65CCB558465}" type="presParOf" srcId="{A477136C-E5CB-4492-9BD3-EA7CEB6FF8B0}" destId="{045B5A10-AFC4-4555-9009-4203251EB17C}" srcOrd="2" destOrd="0" presId="urn:microsoft.com/office/officeart/2018/2/layout/IconVerticalSolidList"/>
    <dgm:cxn modelId="{461E74B4-9301-4B17-BAFF-7FCF19C9B238}" type="presParOf" srcId="{A477136C-E5CB-4492-9BD3-EA7CEB6FF8B0}" destId="{D34AB3B3-2E5C-4803-A115-3DBA72E378DA}" srcOrd="3" destOrd="0" presId="urn:microsoft.com/office/officeart/2018/2/layout/IconVerticalSolidList"/>
    <dgm:cxn modelId="{8D48BA8F-064C-4D08-A338-C9F202DF5462}" type="presParOf" srcId="{A87708CE-7C73-4CF3-9D15-AA5BB9D7CF70}" destId="{6060D730-AB3E-4A22-8CB7-7C9139EF5CF5}" srcOrd="3" destOrd="0" presId="urn:microsoft.com/office/officeart/2018/2/layout/IconVerticalSolidList"/>
    <dgm:cxn modelId="{0929431C-1CDC-4402-A3C8-AA07063029F8}" type="presParOf" srcId="{A87708CE-7C73-4CF3-9D15-AA5BB9D7CF70}" destId="{012214CB-9CCE-4173-B585-6316DFDEAB37}" srcOrd="4" destOrd="0" presId="urn:microsoft.com/office/officeart/2018/2/layout/IconVerticalSolidList"/>
    <dgm:cxn modelId="{C1E538DC-54A7-44DB-955F-92A209655315}" type="presParOf" srcId="{012214CB-9CCE-4173-B585-6316DFDEAB37}" destId="{74C9DCC7-5D66-4C98-99CE-1923CDA95621}" srcOrd="0" destOrd="0" presId="urn:microsoft.com/office/officeart/2018/2/layout/IconVerticalSolidList"/>
    <dgm:cxn modelId="{1B2CF913-111C-4E05-87DB-1053FF75F13C}" type="presParOf" srcId="{012214CB-9CCE-4173-B585-6316DFDEAB37}" destId="{CF2BF724-7C14-498F-8CA8-593FCE542874}" srcOrd="1" destOrd="0" presId="urn:microsoft.com/office/officeart/2018/2/layout/IconVerticalSolidList"/>
    <dgm:cxn modelId="{25FF05EE-0A0C-4607-ABB2-178A76E790B4}" type="presParOf" srcId="{012214CB-9CCE-4173-B585-6316DFDEAB37}" destId="{34A0F0F1-AF77-451C-AD87-7804DBBCE9E1}" srcOrd="2" destOrd="0" presId="urn:microsoft.com/office/officeart/2018/2/layout/IconVerticalSolidList"/>
    <dgm:cxn modelId="{7DFF558C-2C4E-42DE-8781-50A3088E731D}" type="presParOf" srcId="{012214CB-9CCE-4173-B585-6316DFDEAB37}" destId="{D467987D-DC25-4C14-BF66-1108F66EF7EA}" srcOrd="3" destOrd="0" presId="urn:microsoft.com/office/officeart/2018/2/layout/IconVerticalSolidList"/>
    <dgm:cxn modelId="{DE0C4AC1-63A7-4AC2-B2E9-799976F3B287}" type="presParOf" srcId="{A87708CE-7C73-4CF3-9D15-AA5BB9D7CF70}" destId="{6C05111F-F976-45A5-8843-EF3C1C68C83D}" srcOrd="5" destOrd="0" presId="urn:microsoft.com/office/officeart/2018/2/layout/IconVerticalSolidList"/>
    <dgm:cxn modelId="{BF649DB2-AD11-460C-96FC-4A5E1EFACB5A}" type="presParOf" srcId="{A87708CE-7C73-4CF3-9D15-AA5BB9D7CF70}" destId="{4E558074-2C76-42E9-AFFF-394F5F237B8C}" srcOrd="6" destOrd="0" presId="urn:microsoft.com/office/officeart/2018/2/layout/IconVerticalSolidList"/>
    <dgm:cxn modelId="{BC89BFEB-D5E0-4D16-A6CF-1C6AB49D6CBF}" type="presParOf" srcId="{4E558074-2C76-42E9-AFFF-394F5F237B8C}" destId="{E0D32459-A106-471A-92AC-703691601E55}" srcOrd="0" destOrd="0" presId="urn:microsoft.com/office/officeart/2018/2/layout/IconVerticalSolidList"/>
    <dgm:cxn modelId="{05788E80-E960-455F-9261-815E85BF763B}" type="presParOf" srcId="{4E558074-2C76-42E9-AFFF-394F5F237B8C}" destId="{910C0E7C-F1B5-4E45-B625-6744D92BD50D}" srcOrd="1" destOrd="0" presId="urn:microsoft.com/office/officeart/2018/2/layout/IconVerticalSolidList"/>
    <dgm:cxn modelId="{B2A7ACCB-1B96-46ED-9E77-7ACD57EA25F3}" type="presParOf" srcId="{4E558074-2C76-42E9-AFFF-394F5F237B8C}" destId="{7C9174BF-540E-4F2D-80C2-124DE374F0A2}" srcOrd="2" destOrd="0" presId="urn:microsoft.com/office/officeart/2018/2/layout/IconVerticalSolidList"/>
    <dgm:cxn modelId="{10EE5450-30F1-433E-8F84-6D925F3A5EF4}" type="presParOf" srcId="{4E558074-2C76-42E9-AFFF-394F5F237B8C}" destId="{A51A8FFB-5FFB-484D-9698-E5AD033D3E6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22DAC9D-E4C0-49D9-8CFC-F8C28E9ECA67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54426CB-FADE-4108-AA4F-F4A94E2F73E5}">
      <dgm:prSet/>
      <dgm:spPr/>
      <dgm:t>
        <a:bodyPr/>
        <a:lstStyle/>
        <a:p>
          <a:pPr algn="ctr">
            <a:lnSpc>
              <a:spcPct val="90000"/>
            </a:lnSpc>
          </a:pPr>
          <a:r>
            <a:rPr lang="en-US" sz="2500">
              <a:latin typeface="Calibri" panose="020F0502020204030204"/>
              <a:ea typeface="+mn-ea"/>
              <a:cs typeface="+mn-cs"/>
            </a:rPr>
            <a:t>How to best use the summer months, including the end of year 12assessments</a:t>
          </a:r>
        </a:p>
      </dgm:t>
    </dgm:pt>
    <dgm:pt modelId="{C174A4D8-3B48-4275-A662-E316D8F4D19D}" type="parTrans" cxnId="{A3205734-EF91-40F8-A4E4-46E83DC96FD8}">
      <dgm:prSet/>
      <dgm:spPr/>
      <dgm:t>
        <a:bodyPr/>
        <a:lstStyle/>
        <a:p>
          <a:endParaRPr lang="en-US"/>
        </a:p>
      </dgm:t>
    </dgm:pt>
    <dgm:pt modelId="{FFDE71B3-360F-460D-ADB6-936E226115C9}" type="sibTrans" cxnId="{A3205734-EF91-40F8-A4E4-46E83DC96FD8}">
      <dgm:prSet/>
      <dgm:spPr/>
      <dgm:t>
        <a:bodyPr/>
        <a:lstStyle/>
        <a:p>
          <a:endParaRPr lang="en-US"/>
        </a:p>
      </dgm:t>
    </dgm:pt>
    <dgm:pt modelId="{DDBBF621-7392-4C04-946A-CAD4EC6649A2}">
      <dgm:prSet/>
      <dgm:spPr/>
      <dgm:t>
        <a:bodyPr/>
        <a:lstStyle/>
        <a:p>
          <a:pPr algn="ctr">
            <a:lnSpc>
              <a:spcPct val="90000"/>
            </a:lnSpc>
          </a:pPr>
          <a:r>
            <a:rPr lang="en-US" sz="2500">
              <a:latin typeface="Calibri" panose="020F0502020204030204"/>
              <a:ea typeface="+mn-ea"/>
              <a:cs typeface="+mn-cs"/>
            </a:rPr>
            <a:t>Progression plans to support students next half term</a:t>
          </a:r>
          <a:endParaRPr lang="en-US" sz="2500" dirty="0">
            <a:latin typeface="Calibri" panose="020F0502020204030204"/>
            <a:ea typeface="+mn-ea"/>
            <a:cs typeface="+mn-cs"/>
          </a:endParaRPr>
        </a:p>
      </dgm:t>
    </dgm:pt>
    <dgm:pt modelId="{6BA48D52-BE45-478C-BCAC-93AEAFF36299}" type="parTrans" cxnId="{39847C5E-4418-4824-9088-4778A0543381}">
      <dgm:prSet/>
      <dgm:spPr/>
      <dgm:t>
        <a:bodyPr/>
        <a:lstStyle/>
        <a:p>
          <a:endParaRPr lang="en-US"/>
        </a:p>
      </dgm:t>
    </dgm:pt>
    <dgm:pt modelId="{0ED3D0BD-DC55-4E88-9AB1-D7EE84B3D982}" type="sibTrans" cxnId="{39847C5E-4418-4824-9088-4778A0543381}">
      <dgm:prSet/>
      <dgm:spPr/>
      <dgm:t>
        <a:bodyPr/>
        <a:lstStyle/>
        <a:p>
          <a:endParaRPr lang="en-US"/>
        </a:p>
      </dgm:t>
    </dgm:pt>
    <dgm:pt modelId="{59B4A272-EBF7-4BD9-AF26-3381299F75BB}">
      <dgm:prSet/>
      <dgm:spPr/>
      <dgm:t>
        <a:bodyPr/>
        <a:lstStyle/>
        <a:p>
          <a:pPr algn="ctr" rtl="0">
            <a:lnSpc>
              <a:spcPct val="90000"/>
            </a:lnSpc>
          </a:pPr>
          <a:r>
            <a:rPr lang="en-US" sz="2500">
              <a:latin typeface="Calibri"/>
              <a:ea typeface="+mn-ea"/>
              <a:cs typeface="+mn-cs"/>
            </a:rPr>
            <a:t>More specific steps in the application system: workshops</a:t>
          </a:r>
        </a:p>
      </dgm:t>
    </dgm:pt>
    <dgm:pt modelId="{65F12FE6-4453-4480-BE09-E443711EEA8C}" type="parTrans" cxnId="{4991D4DB-43FF-4244-84E1-B2507F783263}">
      <dgm:prSet/>
      <dgm:spPr/>
      <dgm:t>
        <a:bodyPr/>
        <a:lstStyle/>
        <a:p>
          <a:endParaRPr lang="en-US"/>
        </a:p>
      </dgm:t>
    </dgm:pt>
    <dgm:pt modelId="{725CE2F3-ED6D-4B3A-A145-7464FB808B27}" type="sibTrans" cxnId="{4991D4DB-43FF-4244-84E1-B2507F783263}">
      <dgm:prSet/>
      <dgm:spPr/>
      <dgm:t>
        <a:bodyPr/>
        <a:lstStyle/>
        <a:p>
          <a:endParaRPr lang="en-US"/>
        </a:p>
      </dgm:t>
    </dgm:pt>
    <dgm:pt modelId="{A1791CF5-9604-4B6C-A75F-D12883B084DF}" type="pres">
      <dgm:prSet presAssocID="{E22DAC9D-E4C0-49D9-8CFC-F8C28E9ECA6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CFEFE8C-A641-4985-B7F8-0FCD1FFB6EEF}" type="pres">
      <dgm:prSet presAssocID="{754426CB-FADE-4108-AA4F-F4A94E2F73E5}" presName="hierRoot1" presStyleCnt="0"/>
      <dgm:spPr/>
    </dgm:pt>
    <dgm:pt modelId="{5FE0538F-69DB-4394-A6B8-137F56968666}" type="pres">
      <dgm:prSet presAssocID="{754426CB-FADE-4108-AA4F-F4A94E2F73E5}" presName="composite" presStyleCnt="0"/>
      <dgm:spPr/>
    </dgm:pt>
    <dgm:pt modelId="{CFF81DBD-E6C8-4C94-96F0-D6D42AD97776}" type="pres">
      <dgm:prSet presAssocID="{754426CB-FADE-4108-AA4F-F4A94E2F73E5}" presName="background" presStyleLbl="node0" presStyleIdx="0" presStyleCnt="3"/>
      <dgm:spPr/>
    </dgm:pt>
    <dgm:pt modelId="{5A85C9C7-7AA4-4241-84CE-DE0991F130AB}" type="pres">
      <dgm:prSet presAssocID="{754426CB-FADE-4108-AA4F-F4A94E2F73E5}" presName="text" presStyleLbl="fgAcc0" presStyleIdx="0" presStyleCnt="3">
        <dgm:presLayoutVars>
          <dgm:chPref val="3"/>
        </dgm:presLayoutVars>
      </dgm:prSet>
      <dgm:spPr/>
    </dgm:pt>
    <dgm:pt modelId="{27D56479-88D6-4DA4-9570-220CC7603FBD}" type="pres">
      <dgm:prSet presAssocID="{754426CB-FADE-4108-AA4F-F4A94E2F73E5}" presName="hierChild2" presStyleCnt="0"/>
      <dgm:spPr/>
    </dgm:pt>
    <dgm:pt modelId="{AB617A12-FCAF-4D7B-AC16-120E826EEFC2}" type="pres">
      <dgm:prSet presAssocID="{DDBBF621-7392-4C04-946A-CAD4EC6649A2}" presName="hierRoot1" presStyleCnt="0"/>
      <dgm:spPr/>
    </dgm:pt>
    <dgm:pt modelId="{E4F0ADED-6756-43F2-A840-2C8AE5D83677}" type="pres">
      <dgm:prSet presAssocID="{DDBBF621-7392-4C04-946A-CAD4EC6649A2}" presName="composite" presStyleCnt="0"/>
      <dgm:spPr/>
    </dgm:pt>
    <dgm:pt modelId="{CC967BF0-DCB6-4DA2-9698-8BDD5B040F17}" type="pres">
      <dgm:prSet presAssocID="{DDBBF621-7392-4C04-946A-CAD4EC6649A2}" presName="background" presStyleLbl="node0" presStyleIdx="1" presStyleCnt="3"/>
      <dgm:spPr/>
    </dgm:pt>
    <dgm:pt modelId="{6F67719F-4B4D-468D-B8B0-C88A921E8C0E}" type="pres">
      <dgm:prSet presAssocID="{DDBBF621-7392-4C04-946A-CAD4EC6649A2}" presName="text" presStyleLbl="fgAcc0" presStyleIdx="1" presStyleCnt="3">
        <dgm:presLayoutVars>
          <dgm:chPref val="3"/>
        </dgm:presLayoutVars>
      </dgm:prSet>
      <dgm:spPr/>
    </dgm:pt>
    <dgm:pt modelId="{0A1AA6E4-73EB-4FB6-ACA0-432964F7179C}" type="pres">
      <dgm:prSet presAssocID="{DDBBF621-7392-4C04-946A-CAD4EC6649A2}" presName="hierChild2" presStyleCnt="0"/>
      <dgm:spPr/>
    </dgm:pt>
    <dgm:pt modelId="{D6458CEA-7495-43C6-BCC1-2B0ECBFF9990}" type="pres">
      <dgm:prSet presAssocID="{59B4A272-EBF7-4BD9-AF26-3381299F75BB}" presName="hierRoot1" presStyleCnt="0"/>
      <dgm:spPr/>
    </dgm:pt>
    <dgm:pt modelId="{07A32EA1-77DB-4F2F-AA40-10BE2D2FAE3F}" type="pres">
      <dgm:prSet presAssocID="{59B4A272-EBF7-4BD9-AF26-3381299F75BB}" presName="composite" presStyleCnt="0"/>
      <dgm:spPr/>
    </dgm:pt>
    <dgm:pt modelId="{88F7ED05-F627-4F9B-A701-3E94F6F032FE}" type="pres">
      <dgm:prSet presAssocID="{59B4A272-EBF7-4BD9-AF26-3381299F75BB}" presName="background" presStyleLbl="node0" presStyleIdx="2" presStyleCnt="3"/>
      <dgm:spPr/>
    </dgm:pt>
    <dgm:pt modelId="{8DF14FBC-0E4D-4BA8-A27E-E4FB8F3894D1}" type="pres">
      <dgm:prSet presAssocID="{59B4A272-EBF7-4BD9-AF26-3381299F75BB}" presName="text" presStyleLbl="fgAcc0" presStyleIdx="2" presStyleCnt="3">
        <dgm:presLayoutVars>
          <dgm:chPref val="3"/>
        </dgm:presLayoutVars>
      </dgm:prSet>
      <dgm:spPr/>
    </dgm:pt>
    <dgm:pt modelId="{2E1657F6-1788-47DB-9DF9-A36DC064FF34}" type="pres">
      <dgm:prSet presAssocID="{59B4A272-EBF7-4BD9-AF26-3381299F75BB}" presName="hierChild2" presStyleCnt="0"/>
      <dgm:spPr/>
    </dgm:pt>
  </dgm:ptLst>
  <dgm:cxnLst>
    <dgm:cxn modelId="{AA5DA41D-24D2-4D04-BFBB-776BBB464BC1}" type="presOf" srcId="{59B4A272-EBF7-4BD9-AF26-3381299F75BB}" destId="{8DF14FBC-0E4D-4BA8-A27E-E4FB8F3894D1}" srcOrd="0" destOrd="0" presId="urn:microsoft.com/office/officeart/2005/8/layout/hierarchy1"/>
    <dgm:cxn modelId="{A3205734-EF91-40F8-A4E4-46E83DC96FD8}" srcId="{E22DAC9D-E4C0-49D9-8CFC-F8C28E9ECA67}" destId="{754426CB-FADE-4108-AA4F-F4A94E2F73E5}" srcOrd="0" destOrd="0" parTransId="{C174A4D8-3B48-4275-A662-E316D8F4D19D}" sibTransId="{FFDE71B3-360F-460D-ADB6-936E226115C9}"/>
    <dgm:cxn modelId="{39847C5E-4418-4824-9088-4778A0543381}" srcId="{E22DAC9D-E4C0-49D9-8CFC-F8C28E9ECA67}" destId="{DDBBF621-7392-4C04-946A-CAD4EC6649A2}" srcOrd="1" destOrd="0" parTransId="{6BA48D52-BE45-478C-BCAC-93AEAFF36299}" sibTransId="{0ED3D0BD-DC55-4E88-9AB1-D7EE84B3D982}"/>
    <dgm:cxn modelId="{EB5C2A75-4E08-4625-A98A-FB953D1F583E}" type="presOf" srcId="{DDBBF621-7392-4C04-946A-CAD4EC6649A2}" destId="{6F67719F-4B4D-468D-B8B0-C88A921E8C0E}" srcOrd="0" destOrd="0" presId="urn:microsoft.com/office/officeart/2005/8/layout/hierarchy1"/>
    <dgm:cxn modelId="{291BBA94-C82F-47EB-AA1B-76604FA1B2C4}" type="presOf" srcId="{754426CB-FADE-4108-AA4F-F4A94E2F73E5}" destId="{5A85C9C7-7AA4-4241-84CE-DE0991F130AB}" srcOrd="0" destOrd="0" presId="urn:microsoft.com/office/officeart/2005/8/layout/hierarchy1"/>
    <dgm:cxn modelId="{2F259E9D-B86F-4593-91BF-5C4265BDC510}" type="presOf" srcId="{E22DAC9D-E4C0-49D9-8CFC-F8C28E9ECA67}" destId="{A1791CF5-9604-4B6C-A75F-D12883B084DF}" srcOrd="0" destOrd="0" presId="urn:microsoft.com/office/officeart/2005/8/layout/hierarchy1"/>
    <dgm:cxn modelId="{4991D4DB-43FF-4244-84E1-B2507F783263}" srcId="{E22DAC9D-E4C0-49D9-8CFC-F8C28E9ECA67}" destId="{59B4A272-EBF7-4BD9-AF26-3381299F75BB}" srcOrd="2" destOrd="0" parTransId="{65F12FE6-4453-4480-BE09-E443711EEA8C}" sibTransId="{725CE2F3-ED6D-4B3A-A145-7464FB808B27}"/>
    <dgm:cxn modelId="{5E5B2760-D145-49CB-9AE8-18C3D2765E06}" type="presParOf" srcId="{A1791CF5-9604-4B6C-A75F-D12883B084DF}" destId="{ECFEFE8C-A641-4985-B7F8-0FCD1FFB6EEF}" srcOrd="0" destOrd="0" presId="urn:microsoft.com/office/officeart/2005/8/layout/hierarchy1"/>
    <dgm:cxn modelId="{500133C6-627B-4AB1-81BD-BB7CAB686989}" type="presParOf" srcId="{ECFEFE8C-A641-4985-B7F8-0FCD1FFB6EEF}" destId="{5FE0538F-69DB-4394-A6B8-137F56968666}" srcOrd="0" destOrd="0" presId="urn:microsoft.com/office/officeart/2005/8/layout/hierarchy1"/>
    <dgm:cxn modelId="{B74BA808-DF40-4DA6-A38A-65BB1B6C77C1}" type="presParOf" srcId="{5FE0538F-69DB-4394-A6B8-137F56968666}" destId="{CFF81DBD-E6C8-4C94-96F0-D6D42AD97776}" srcOrd="0" destOrd="0" presId="urn:microsoft.com/office/officeart/2005/8/layout/hierarchy1"/>
    <dgm:cxn modelId="{91CD8786-8B36-4641-8AE2-E4667F55624C}" type="presParOf" srcId="{5FE0538F-69DB-4394-A6B8-137F56968666}" destId="{5A85C9C7-7AA4-4241-84CE-DE0991F130AB}" srcOrd="1" destOrd="0" presId="urn:microsoft.com/office/officeart/2005/8/layout/hierarchy1"/>
    <dgm:cxn modelId="{1668266C-6C45-4670-9FF5-BCF0BE88F49B}" type="presParOf" srcId="{ECFEFE8C-A641-4985-B7F8-0FCD1FFB6EEF}" destId="{27D56479-88D6-4DA4-9570-220CC7603FBD}" srcOrd="1" destOrd="0" presId="urn:microsoft.com/office/officeart/2005/8/layout/hierarchy1"/>
    <dgm:cxn modelId="{CBC79DBF-8F1C-4D68-A4A5-1B0CFBD7BA6C}" type="presParOf" srcId="{A1791CF5-9604-4B6C-A75F-D12883B084DF}" destId="{AB617A12-FCAF-4D7B-AC16-120E826EEFC2}" srcOrd="1" destOrd="0" presId="urn:microsoft.com/office/officeart/2005/8/layout/hierarchy1"/>
    <dgm:cxn modelId="{752D8AC1-AFFB-4092-8950-B1A2995F4FDE}" type="presParOf" srcId="{AB617A12-FCAF-4D7B-AC16-120E826EEFC2}" destId="{E4F0ADED-6756-43F2-A840-2C8AE5D83677}" srcOrd="0" destOrd="0" presId="urn:microsoft.com/office/officeart/2005/8/layout/hierarchy1"/>
    <dgm:cxn modelId="{DC12B55C-EF4C-4ED3-8A00-E40CF0FFD125}" type="presParOf" srcId="{E4F0ADED-6756-43F2-A840-2C8AE5D83677}" destId="{CC967BF0-DCB6-4DA2-9698-8BDD5B040F17}" srcOrd="0" destOrd="0" presId="urn:microsoft.com/office/officeart/2005/8/layout/hierarchy1"/>
    <dgm:cxn modelId="{0C7B4F1C-B634-48F6-AF3D-10DC02C3D40E}" type="presParOf" srcId="{E4F0ADED-6756-43F2-A840-2C8AE5D83677}" destId="{6F67719F-4B4D-468D-B8B0-C88A921E8C0E}" srcOrd="1" destOrd="0" presId="urn:microsoft.com/office/officeart/2005/8/layout/hierarchy1"/>
    <dgm:cxn modelId="{8039E651-8E22-44A6-9944-56C6D83E81B9}" type="presParOf" srcId="{AB617A12-FCAF-4D7B-AC16-120E826EEFC2}" destId="{0A1AA6E4-73EB-4FB6-ACA0-432964F7179C}" srcOrd="1" destOrd="0" presId="urn:microsoft.com/office/officeart/2005/8/layout/hierarchy1"/>
    <dgm:cxn modelId="{FFADB810-A849-4D00-8545-A37734420C74}" type="presParOf" srcId="{A1791CF5-9604-4B6C-A75F-D12883B084DF}" destId="{D6458CEA-7495-43C6-BCC1-2B0ECBFF9990}" srcOrd="2" destOrd="0" presId="urn:microsoft.com/office/officeart/2005/8/layout/hierarchy1"/>
    <dgm:cxn modelId="{EE9ED92C-1742-4A6B-9BEC-E91607DB56E6}" type="presParOf" srcId="{D6458CEA-7495-43C6-BCC1-2B0ECBFF9990}" destId="{07A32EA1-77DB-4F2F-AA40-10BE2D2FAE3F}" srcOrd="0" destOrd="0" presId="urn:microsoft.com/office/officeart/2005/8/layout/hierarchy1"/>
    <dgm:cxn modelId="{EE5E40FA-9681-412C-BB3D-37EE7DBE2349}" type="presParOf" srcId="{07A32EA1-77DB-4F2F-AA40-10BE2D2FAE3F}" destId="{88F7ED05-F627-4F9B-A701-3E94F6F032FE}" srcOrd="0" destOrd="0" presId="urn:microsoft.com/office/officeart/2005/8/layout/hierarchy1"/>
    <dgm:cxn modelId="{44919B2F-39D6-443F-85A3-1D8FB285EC97}" type="presParOf" srcId="{07A32EA1-77DB-4F2F-AA40-10BE2D2FAE3F}" destId="{8DF14FBC-0E4D-4BA8-A27E-E4FB8F3894D1}" srcOrd="1" destOrd="0" presId="urn:microsoft.com/office/officeart/2005/8/layout/hierarchy1"/>
    <dgm:cxn modelId="{28467D91-406C-4EDB-B8F0-9E46DE9A1F38}" type="presParOf" srcId="{D6458CEA-7495-43C6-BCC1-2B0ECBFF9990}" destId="{2E1657F6-1788-47DB-9DF9-A36DC064FF3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286747E-3548-4B24-9D52-F69CC3B2B4FC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AD8CEE9-1548-4025-8E9C-1626415D4ACA}">
      <dgm:prSet/>
      <dgm:spPr/>
      <dgm:t>
        <a:bodyPr/>
        <a:lstStyle/>
        <a:p>
          <a:pPr rtl="0"/>
          <a:r>
            <a:rPr lang="en-GB"/>
            <a:t>Explore and refine: Year 12</a:t>
          </a:r>
          <a:r>
            <a:rPr lang="en-GB">
              <a:latin typeface="Calibri Light" panose="020F0302020204030204"/>
            </a:rPr>
            <a:t>, summer holidays</a:t>
          </a:r>
          <a:r>
            <a:rPr lang="en-GB"/>
            <a:t> </a:t>
          </a:r>
          <a:r>
            <a:rPr lang="en-GB">
              <a:latin typeface="Calibri Light" panose="020F0302020204030204"/>
            </a:rPr>
            <a:t>and </a:t>
          </a:r>
          <a:r>
            <a:rPr lang="en-GB"/>
            <a:t>into Year 13</a:t>
          </a:r>
          <a:endParaRPr lang="en-US"/>
        </a:p>
      </dgm:t>
    </dgm:pt>
    <dgm:pt modelId="{AADBCD6A-A5EF-47E9-AC19-13E3D1323C04}" type="parTrans" cxnId="{D6C2370C-9803-4BC6-ABAC-DBBBAC49810A}">
      <dgm:prSet/>
      <dgm:spPr/>
      <dgm:t>
        <a:bodyPr/>
        <a:lstStyle/>
        <a:p>
          <a:endParaRPr lang="en-US"/>
        </a:p>
      </dgm:t>
    </dgm:pt>
    <dgm:pt modelId="{4E224C2D-54DF-429F-9DA4-5D056BC7FDF3}" type="sibTrans" cxnId="{D6C2370C-9803-4BC6-ABAC-DBBBAC49810A}">
      <dgm:prSet/>
      <dgm:spPr/>
      <dgm:t>
        <a:bodyPr/>
        <a:lstStyle/>
        <a:p>
          <a:endParaRPr lang="en-US"/>
        </a:p>
      </dgm:t>
    </dgm:pt>
    <dgm:pt modelId="{58B903A9-1DCA-4CBC-8785-32270BFBD3C5}">
      <dgm:prSet/>
      <dgm:spPr/>
      <dgm:t>
        <a:bodyPr/>
        <a:lstStyle/>
        <a:p>
          <a:r>
            <a:rPr lang="en-GB"/>
            <a:t>Apply: from Autumn term of Year 13 </a:t>
          </a:r>
          <a:endParaRPr lang="en-US"/>
        </a:p>
      </dgm:t>
    </dgm:pt>
    <dgm:pt modelId="{310CC794-965E-4E4D-8200-BFF8AC37161C}" type="parTrans" cxnId="{51762E12-5F08-4295-B765-80A95667B506}">
      <dgm:prSet/>
      <dgm:spPr/>
      <dgm:t>
        <a:bodyPr/>
        <a:lstStyle/>
        <a:p>
          <a:endParaRPr lang="en-US"/>
        </a:p>
      </dgm:t>
    </dgm:pt>
    <dgm:pt modelId="{258FE3D7-DB2E-4E73-83CD-C89C9311CA44}" type="sibTrans" cxnId="{51762E12-5F08-4295-B765-80A95667B506}">
      <dgm:prSet/>
      <dgm:spPr/>
      <dgm:t>
        <a:bodyPr/>
        <a:lstStyle/>
        <a:p>
          <a:endParaRPr lang="en-US"/>
        </a:p>
      </dgm:t>
    </dgm:pt>
    <dgm:pt modelId="{72FF13A7-4AA6-4E6A-883F-A554F15B5FFC}">
      <dgm:prSet/>
      <dgm:spPr/>
      <dgm:t>
        <a:bodyPr/>
        <a:lstStyle/>
        <a:p>
          <a:pPr rtl="0"/>
          <a:r>
            <a:rPr lang="en-GB"/>
            <a:t>Track and choose: Spring </a:t>
          </a:r>
          <a:r>
            <a:rPr lang="en-GB">
              <a:latin typeface="Calibri Light" panose="020F0302020204030204"/>
            </a:rPr>
            <a:t>and summer term</a:t>
          </a:r>
          <a:r>
            <a:rPr lang="en-GB"/>
            <a:t> of Year 13 </a:t>
          </a:r>
          <a:endParaRPr lang="en-US"/>
        </a:p>
      </dgm:t>
    </dgm:pt>
    <dgm:pt modelId="{603344BA-E6EC-4864-8446-16870CDB6014}" type="parTrans" cxnId="{9A1CF141-8F10-4EA7-9E11-0DCB31F10FD1}">
      <dgm:prSet/>
      <dgm:spPr/>
      <dgm:t>
        <a:bodyPr/>
        <a:lstStyle/>
        <a:p>
          <a:endParaRPr lang="en-US"/>
        </a:p>
      </dgm:t>
    </dgm:pt>
    <dgm:pt modelId="{68AEB658-6FD6-4559-81F3-EE1FA8665968}" type="sibTrans" cxnId="{9A1CF141-8F10-4EA7-9E11-0DCB31F10FD1}">
      <dgm:prSet/>
      <dgm:spPr/>
      <dgm:t>
        <a:bodyPr/>
        <a:lstStyle/>
        <a:p>
          <a:endParaRPr lang="en-US"/>
        </a:p>
      </dgm:t>
    </dgm:pt>
    <dgm:pt modelId="{3F22089B-CAD1-4C3D-B183-72296C35F154}" type="pres">
      <dgm:prSet presAssocID="{A286747E-3548-4B24-9D52-F69CC3B2B4FC}" presName="Name0" presStyleCnt="0">
        <dgm:presLayoutVars>
          <dgm:dir/>
          <dgm:resizeHandles val="exact"/>
        </dgm:presLayoutVars>
      </dgm:prSet>
      <dgm:spPr/>
    </dgm:pt>
    <dgm:pt modelId="{CF19C59E-82F1-4F36-AD7E-EF8A2E82E0BE}" type="pres">
      <dgm:prSet presAssocID="{9AD8CEE9-1548-4025-8E9C-1626415D4ACA}" presName="node" presStyleLbl="node1" presStyleIdx="0" presStyleCnt="3">
        <dgm:presLayoutVars>
          <dgm:bulletEnabled val="1"/>
        </dgm:presLayoutVars>
      </dgm:prSet>
      <dgm:spPr/>
    </dgm:pt>
    <dgm:pt modelId="{A57BCF2C-1FD8-413A-BF53-C9E1A1A4DD38}" type="pres">
      <dgm:prSet presAssocID="{4E224C2D-54DF-429F-9DA4-5D056BC7FDF3}" presName="sibTrans" presStyleLbl="sibTrans1D1" presStyleIdx="0" presStyleCnt="2"/>
      <dgm:spPr/>
    </dgm:pt>
    <dgm:pt modelId="{692ACE07-B458-44D4-A96F-50338E33E5EE}" type="pres">
      <dgm:prSet presAssocID="{4E224C2D-54DF-429F-9DA4-5D056BC7FDF3}" presName="connectorText" presStyleLbl="sibTrans1D1" presStyleIdx="0" presStyleCnt="2"/>
      <dgm:spPr/>
    </dgm:pt>
    <dgm:pt modelId="{02C24113-4658-4843-981B-2FE263D6DDE1}" type="pres">
      <dgm:prSet presAssocID="{58B903A9-1DCA-4CBC-8785-32270BFBD3C5}" presName="node" presStyleLbl="node1" presStyleIdx="1" presStyleCnt="3">
        <dgm:presLayoutVars>
          <dgm:bulletEnabled val="1"/>
        </dgm:presLayoutVars>
      </dgm:prSet>
      <dgm:spPr/>
    </dgm:pt>
    <dgm:pt modelId="{7E5C677F-36C1-497F-B14D-002FBDB64BE2}" type="pres">
      <dgm:prSet presAssocID="{258FE3D7-DB2E-4E73-83CD-C89C9311CA44}" presName="sibTrans" presStyleLbl="sibTrans1D1" presStyleIdx="1" presStyleCnt="2"/>
      <dgm:spPr/>
    </dgm:pt>
    <dgm:pt modelId="{252D8081-1E1F-452B-891C-BF8313FD678F}" type="pres">
      <dgm:prSet presAssocID="{258FE3D7-DB2E-4E73-83CD-C89C9311CA44}" presName="connectorText" presStyleLbl="sibTrans1D1" presStyleIdx="1" presStyleCnt="2"/>
      <dgm:spPr/>
    </dgm:pt>
    <dgm:pt modelId="{C0EB4C00-59BF-49C3-9893-9A55774568A0}" type="pres">
      <dgm:prSet presAssocID="{72FF13A7-4AA6-4E6A-883F-A554F15B5FFC}" presName="node" presStyleLbl="node1" presStyleIdx="2" presStyleCnt="3">
        <dgm:presLayoutVars>
          <dgm:bulletEnabled val="1"/>
        </dgm:presLayoutVars>
      </dgm:prSet>
      <dgm:spPr/>
    </dgm:pt>
  </dgm:ptLst>
  <dgm:cxnLst>
    <dgm:cxn modelId="{D6C2370C-9803-4BC6-ABAC-DBBBAC49810A}" srcId="{A286747E-3548-4B24-9D52-F69CC3B2B4FC}" destId="{9AD8CEE9-1548-4025-8E9C-1626415D4ACA}" srcOrd="0" destOrd="0" parTransId="{AADBCD6A-A5EF-47E9-AC19-13E3D1323C04}" sibTransId="{4E224C2D-54DF-429F-9DA4-5D056BC7FDF3}"/>
    <dgm:cxn modelId="{51762E12-5F08-4295-B765-80A95667B506}" srcId="{A286747E-3548-4B24-9D52-F69CC3B2B4FC}" destId="{58B903A9-1DCA-4CBC-8785-32270BFBD3C5}" srcOrd="1" destOrd="0" parTransId="{310CC794-965E-4E4D-8200-BFF8AC37161C}" sibTransId="{258FE3D7-DB2E-4E73-83CD-C89C9311CA44}"/>
    <dgm:cxn modelId="{94849F2E-D1CE-4564-8F75-8DB5AC9AEE17}" type="presOf" srcId="{58B903A9-1DCA-4CBC-8785-32270BFBD3C5}" destId="{02C24113-4658-4843-981B-2FE263D6DDE1}" srcOrd="0" destOrd="0" presId="urn:microsoft.com/office/officeart/2016/7/layout/RepeatingBendingProcessNew"/>
    <dgm:cxn modelId="{B519363D-1026-41F4-BA44-60351FE9480B}" type="presOf" srcId="{9AD8CEE9-1548-4025-8E9C-1626415D4ACA}" destId="{CF19C59E-82F1-4F36-AD7E-EF8A2E82E0BE}" srcOrd="0" destOrd="0" presId="urn:microsoft.com/office/officeart/2016/7/layout/RepeatingBendingProcessNew"/>
    <dgm:cxn modelId="{9A1CF141-8F10-4EA7-9E11-0DCB31F10FD1}" srcId="{A286747E-3548-4B24-9D52-F69CC3B2B4FC}" destId="{72FF13A7-4AA6-4E6A-883F-A554F15B5FFC}" srcOrd="2" destOrd="0" parTransId="{603344BA-E6EC-4864-8446-16870CDB6014}" sibTransId="{68AEB658-6FD6-4559-81F3-EE1FA8665968}"/>
    <dgm:cxn modelId="{C45D7D7D-90B6-4163-B5C3-29DD5055EE6C}" type="presOf" srcId="{258FE3D7-DB2E-4E73-83CD-C89C9311CA44}" destId="{252D8081-1E1F-452B-891C-BF8313FD678F}" srcOrd="1" destOrd="0" presId="urn:microsoft.com/office/officeart/2016/7/layout/RepeatingBendingProcessNew"/>
    <dgm:cxn modelId="{A19B6491-83DF-446B-8F93-44F693BEF1BE}" type="presOf" srcId="{A286747E-3548-4B24-9D52-F69CC3B2B4FC}" destId="{3F22089B-CAD1-4C3D-B183-72296C35F154}" srcOrd="0" destOrd="0" presId="urn:microsoft.com/office/officeart/2016/7/layout/RepeatingBendingProcessNew"/>
    <dgm:cxn modelId="{093737AC-BDAB-46AB-8AA8-F89F85453BBD}" type="presOf" srcId="{258FE3D7-DB2E-4E73-83CD-C89C9311CA44}" destId="{7E5C677F-36C1-497F-B14D-002FBDB64BE2}" srcOrd="0" destOrd="0" presId="urn:microsoft.com/office/officeart/2016/7/layout/RepeatingBendingProcessNew"/>
    <dgm:cxn modelId="{9BA0FDC3-14E8-44DD-ACF4-5011BAB5D141}" type="presOf" srcId="{4E224C2D-54DF-429F-9DA4-5D056BC7FDF3}" destId="{A57BCF2C-1FD8-413A-BF53-C9E1A1A4DD38}" srcOrd="0" destOrd="0" presId="urn:microsoft.com/office/officeart/2016/7/layout/RepeatingBendingProcessNew"/>
    <dgm:cxn modelId="{F07BB9C6-F138-423F-9D4E-BEF07F26F51B}" type="presOf" srcId="{72FF13A7-4AA6-4E6A-883F-A554F15B5FFC}" destId="{C0EB4C00-59BF-49C3-9893-9A55774568A0}" srcOrd="0" destOrd="0" presId="urn:microsoft.com/office/officeart/2016/7/layout/RepeatingBendingProcessNew"/>
    <dgm:cxn modelId="{808FADE0-FBD8-455F-98FC-0B60509B1BA0}" type="presOf" srcId="{4E224C2D-54DF-429F-9DA4-5D056BC7FDF3}" destId="{692ACE07-B458-44D4-A96F-50338E33E5EE}" srcOrd="1" destOrd="0" presId="urn:microsoft.com/office/officeart/2016/7/layout/RepeatingBendingProcessNew"/>
    <dgm:cxn modelId="{F1661385-CA7D-4AD0-99D6-3A60842AF2F0}" type="presParOf" srcId="{3F22089B-CAD1-4C3D-B183-72296C35F154}" destId="{CF19C59E-82F1-4F36-AD7E-EF8A2E82E0BE}" srcOrd="0" destOrd="0" presId="urn:microsoft.com/office/officeart/2016/7/layout/RepeatingBendingProcessNew"/>
    <dgm:cxn modelId="{E59AB3EF-07C7-477D-A753-AE96C958DFB8}" type="presParOf" srcId="{3F22089B-CAD1-4C3D-B183-72296C35F154}" destId="{A57BCF2C-1FD8-413A-BF53-C9E1A1A4DD38}" srcOrd="1" destOrd="0" presId="urn:microsoft.com/office/officeart/2016/7/layout/RepeatingBendingProcessNew"/>
    <dgm:cxn modelId="{2643B08F-7AD3-41BE-92EF-96A984CFCE26}" type="presParOf" srcId="{A57BCF2C-1FD8-413A-BF53-C9E1A1A4DD38}" destId="{692ACE07-B458-44D4-A96F-50338E33E5EE}" srcOrd="0" destOrd="0" presId="urn:microsoft.com/office/officeart/2016/7/layout/RepeatingBendingProcessNew"/>
    <dgm:cxn modelId="{8A4E3CCE-A45C-452D-B823-B0C1C0CAE5FC}" type="presParOf" srcId="{3F22089B-CAD1-4C3D-B183-72296C35F154}" destId="{02C24113-4658-4843-981B-2FE263D6DDE1}" srcOrd="2" destOrd="0" presId="urn:microsoft.com/office/officeart/2016/7/layout/RepeatingBendingProcessNew"/>
    <dgm:cxn modelId="{2AE4DC57-8F2E-4E85-99E3-C1D9717AAD7A}" type="presParOf" srcId="{3F22089B-CAD1-4C3D-B183-72296C35F154}" destId="{7E5C677F-36C1-497F-B14D-002FBDB64BE2}" srcOrd="3" destOrd="0" presId="urn:microsoft.com/office/officeart/2016/7/layout/RepeatingBendingProcessNew"/>
    <dgm:cxn modelId="{15F0D9B4-B958-4185-A793-E547A2F0DAFB}" type="presParOf" srcId="{7E5C677F-36C1-497F-B14D-002FBDB64BE2}" destId="{252D8081-1E1F-452B-891C-BF8313FD678F}" srcOrd="0" destOrd="0" presId="urn:microsoft.com/office/officeart/2016/7/layout/RepeatingBendingProcessNew"/>
    <dgm:cxn modelId="{B69BAC3C-A689-45C6-A0C7-0B944B5E5BBE}" type="presParOf" srcId="{3F22089B-CAD1-4C3D-B183-72296C35F154}" destId="{C0EB4C00-59BF-49C3-9893-9A55774568A0}" srcOrd="4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4DCB151-5A4C-4386-94D2-1B01C7C397D6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EE17143F-181B-4D81-AB54-EAE5374A319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Tutor groups</a:t>
          </a:r>
          <a:r>
            <a:rPr lang="en-US">
              <a:latin typeface="Calibri Light" panose="020F0302020204030204"/>
            </a:rPr>
            <a:t> Changes (preferences this term)</a:t>
          </a:r>
          <a:endParaRPr lang="en-US"/>
        </a:p>
      </dgm:t>
    </dgm:pt>
    <dgm:pt modelId="{A366C41D-8BC5-462F-B2BE-676F8486D33E}" type="parTrans" cxnId="{F424E81F-5EE6-4FD7-AFC0-B5C66981ED78}">
      <dgm:prSet/>
      <dgm:spPr/>
      <dgm:t>
        <a:bodyPr/>
        <a:lstStyle/>
        <a:p>
          <a:endParaRPr lang="en-US"/>
        </a:p>
      </dgm:t>
    </dgm:pt>
    <dgm:pt modelId="{AAE2F905-8336-4D35-B208-C015F9779485}" type="sibTrans" cxnId="{F424E81F-5EE6-4FD7-AFC0-B5C66981ED7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7B1BEB9-945B-4864-9A5A-62139804403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UCAS: </a:t>
          </a:r>
          <a:r>
            <a:rPr lang="en-US">
              <a:latin typeface="Calibri Light" panose="020F0302020204030204"/>
            </a:rPr>
            <a:t>Mr Hansard and Dr Wood as UCAS Lead</a:t>
          </a:r>
          <a:endParaRPr lang="en-US" dirty="0"/>
        </a:p>
      </dgm:t>
    </dgm:pt>
    <dgm:pt modelId="{56FC3313-4379-40D1-B2B9-2F241665538A}" type="parTrans" cxnId="{F1C82E8A-80BA-49E6-860D-1C9937E2AEBD}">
      <dgm:prSet/>
      <dgm:spPr/>
      <dgm:t>
        <a:bodyPr/>
        <a:lstStyle/>
        <a:p>
          <a:endParaRPr lang="en-US"/>
        </a:p>
      </dgm:t>
    </dgm:pt>
    <dgm:pt modelId="{2C140417-E559-4C6D-98DE-0A68334769BD}" type="sibTrans" cxnId="{F1C82E8A-80BA-49E6-860D-1C9937E2AEB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E197148-A6E8-44DF-BF5C-83301C9FFE8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Early </a:t>
          </a:r>
          <a:r>
            <a:rPr lang="en-US">
              <a:latin typeface="Calibri Light" panose="020F0302020204030204"/>
            </a:rPr>
            <a:t> Applications: Mr Brown and Mr Clark </a:t>
          </a:r>
          <a:endParaRPr lang="en-US" dirty="0"/>
        </a:p>
      </dgm:t>
    </dgm:pt>
    <dgm:pt modelId="{5852AD23-12BC-41FB-AFFF-521FACD37343}" type="parTrans" cxnId="{A11AF528-D421-4D68-BC6F-638DD7812C8E}">
      <dgm:prSet/>
      <dgm:spPr/>
      <dgm:t>
        <a:bodyPr/>
        <a:lstStyle/>
        <a:p>
          <a:endParaRPr lang="en-US"/>
        </a:p>
      </dgm:t>
    </dgm:pt>
    <dgm:pt modelId="{A268FF6B-2A1E-47F7-BC83-A4DA0A990D8B}" type="sibTrans" cxnId="{A11AF528-D421-4D68-BC6F-638DD7812C8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057583B-EFCA-4673-A25D-43300AF3EB3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Employment and Apprenticeships:</a:t>
          </a:r>
          <a:r>
            <a:rPr lang="en-US" b="1" dirty="0">
              <a:latin typeface="Calibri Light" panose="020F0302020204030204"/>
            </a:rPr>
            <a:t> </a:t>
          </a:r>
          <a:r>
            <a:rPr lang="en-US" b="1" dirty="0" err="1">
              <a:latin typeface="Calibri Light" panose="020F0302020204030204"/>
            </a:rPr>
            <a:t>Mrs</a:t>
          </a:r>
          <a:r>
            <a:rPr lang="en-US" b="1" dirty="0">
              <a:latin typeface="Calibri Light" panose="020F0302020204030204"/>
            </a:rPr>
            <a:t> Simons and </a:t>
          </a:r>
          <a:r>
            <a:rPr lang="en-US" b="1" dirty="0" err="1">
              <a:latin typeface="Calibri Light" panose="020F0302020204030204"/>
            </a:rPr>
            <a:t>Ms</a:t>
          </a:r>
          <a:r>
            <a:rPr lang="en-US" b="1" dirty="0">
              <a:latin typeface="Calibri Light" panose="020F0302020204030204"/>
            </a:rPr>
            <a:t> Bertie</a:t>
          </a:r>
        </a:p>
      </dgm:t>
    </dgm:pt>
    <dgm:pt modelId="{A95971A4-10AA-458A-8C68-64560CE6DCD0}" type="parTrans" cxnId="{FE1B3319-2ED4-49E0-BA21-398574151BF5}">
      <dgm:prSet/>
      <dgm:spPr/>
      <dgm:t>
        <a:bodyPr/>
        <a:lstStyle/>
        <a:p>
          <a:endParaRPr lang="en-US"/>
        </a:p>
      </dgm:t>
    </dgm:pt>
    <dgm:pt modelId="{60225C58-5C1C-4175-8E31-08AC48879967}" type="sibTrans" cxnId="{FE1B3319-2ED4-49E0-BA21-398574151BF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EDD5F75-972E-47E1-9F00-3C54D7E929FB}" type="pres">
      <dgm:prSet presAssocID="{44DCB151-5A4C-4386-94D2-1B01C7C397D6}" presName="root" presStyleCnt="0">
        <dgm:presLayoutVars>
          <dgm:dir/>
          <dgm:resizeHandles val="exact"/>
        </dgm:presLayoutVars>
      </dgm:prSet>
      <dgm:spPr/>
    </dgm:pt>
    <dgm:pt modelId="{1A26CC20-087F-4A78-8C0F-0AA6777D237E}" type="pres">
      <dgm:prSet presAssocID="{44DCB151-5A4C-4386-94D2-1B01C7C397D6}" presName="container" presStyleCnt="0">
        <dgm:presLayoutVars>
          <dgm:dir/>
          <dgm:resizeHandles val="exact"/>
        </dgm:presLayoutVars>
      </dgm:prSet>
      <dgm:spPr/>
    </dgm:pt>
    <dgm:pt modelId="{477839D6-FF97-4DEE-9F3C-217C259CADE5}" type="pres">
      <dgm:prSet presAssocID="{EE17143F-181B-4D81-AB54-EAE5374A319D}" presName="compNode" presStyleCnt="0"/>
      <dgm:spPr/>
    </dgm:pt>
    <dgm:pt modelId="{EF911EFC-E1E4-4AB2-A766-E3DBEB027D59}" type="pres">
      <dgm:prSet presAssocID="{EE17143F-181B-4D81-AB54-EAE5374A319D}" presName="iconBgRect" presStyleLbl="bgShp" presStyleIdx="0" presStyleCnt="4"/>
      <dgm:spPr/>
    </dgm:pt>
    <dgm:pt modelId="{4E72EDC8-4362-4178-8505-CEBE92DD4503}" type="pres">
      <dgm:prSet presAssocID="{EE17143F-181B-4D81-AB54-EAE5374A319D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ingle gear"/>
        </a:ext>
      </dgm:extLst>
    </dgm:pt>
    <dgm:pt modelId="{5F4269AC-E273-4E1B-95F2-FC45574F90D8}" type="pres">
      <dgm:prSet presAssocID="{EE17143F-181B-4D81-AB54-EAE5374A319D}" presName="spaceRect" presStyleCnt="0"/>
      <dgm:spPr/>
    </dgm:pt>
    <dgm:pt modelId="{2D8BB13E-C02A-4F85-93FF-D1FC5E444788}" type="pres">
      <dgm:prSet presAssocID="{EE17143F-181B-4D81-AB54-EAE5374A319D}" presName="textRect" presStyleLbl="revTx" presStyleIdx="0" presStyleCnt="4">
        <dgm:presLayoutVars>
          <dgm:chMax val="1"/>
          <dgm:chPref val="1"/>
        </dgm:presLayoutVars>
      </dgm:prSet>
      <dgm:spPr/>
    </dgm:pt>
    <dgm:pt modelId="{87154E5E-A01D-4990-AFC9-CB419C04CC99}" type="pres">
      <dgm:prSet presAssocID="{AAE2F905-8336-4D35-B208-C015F9779485}" presName="sibTrans" presStyleLbl="sibTrans2D1" presStyleIdx="0" presStyleCnt="0"/>
      <dgm:spPr/>
    </dgm:pt>
    <dgm:pt modelId="{C0B32EFB-8E9C-4698-AC92-2233000DDBC9}" type="pres">
      <dgm:prSet presAssocID="{27B1BEB9-945B-4864-9A5A-621398044034}" presName="compNode" presStyleCnt="0"/>
      <dgm:spPr/>
    </dgm:pt>
    <dgm:pt modelId="{D55C32D4-1B18-4B9A-8339-0943E0A01BBC}" type="pres">
      <dgm:prSet presAssocID="{27B1BEB9-945B-4864-9A5A-621398044034}" presName="iconBgRect" presStyleLbl="bgShp" presStyleIdx="1" presStyleCnt="4"/>
      <dgm:spPr/>
    </dgm:pt>
    <dgm:pt modelId="{40932BF3-0A7A-4928-A8E8-1756F375D8FA}" type="pres">
      <dgm:prSet presAssocID="{27B1BEB9-945B-4864-9A5A-621398044034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puter"/>
        </a:ext>
      </dgm:extLst>
    </dgm:pt>
    <dgm:pt modelId="{618BEA3B-C228-41D7-BE9E-1C5B9206DD79}" type="pres">
      <dgm:prSet presAssocID="{27B1BEB9-945B-4864-9A5A-621398044034}" presName="spaceRect" presStyleCnt="0"/>
      <dgm:spPr/>
    </dgm:pt>
    <dgm:pt modelId="{595B5BE7-0E72-4C24-9664-F5C3C9B67291}" type="pres">
      <dgm:prSet presAssocID="{27B1BEB9-945B-4864-9A5A-621398044034}" presName="textRect" presStyleLbl="revTx" presStyleIdx="1" presStyleCnt="4">
        <dgm:presLayoutVars>
          <dgm:chMax val="1"/>
          <dgm:chPref val="1"/>
        </dgm:presLayoutVars>
      </dgm:prSet>
      <dgm:spPr/>
    </dgm:pt>
    <dgm:pt modelId="{B5B44ADF-FC18-445C-8A31-39AEC7AE8572}" type="pres">
      <dgm:prSet presAssocID="{2C140417-E559-4C6D-98DE-0A68334769BD}" presName="sibTrans" presStyleLbl="sibTrans2D1" presStyleIdx="0" presStyleCnt="0"/>
      <dgm:spPr/>
    </dgm:pt>
    <dgm:pt modelId="{06937494-9568-46CF-81BD-E72CAF2879D1}" type="pres">
      <dgm:prSet presAssocID="{8E197148-A6E8-44DF-BF5C-83301C9FFE81}" presName="compNode" presStyleCnt="0"/>
      <dgm:spPr/>
    </dgm:pt>
    <dgm:pt modelId="{A32D8BCC-CF38-4F1E-B444-16E8C70D8C1E}" type="pres">
      <dgm:prSet presAssocID="{8E197148-A6E8-44DF-BF5C-83301C9FFE81}" presName="iconBgRect" presStyleLbl="bgShp" presStyleIdx="2" presStyleCnt="4"/>
      <dgm:spPr/>
    </dgm:pt>
    <dgm:pt modelId="{86EEAE26-E739-4E22-A732-15E09C0F8F40}" type="pres">
      <dgm:prSet presAssocID="{8E197148-A6E8-44DF-BF5C-83301C9FFE81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est scene"/>
        </a:ext>
      </dgm:extLst>
    </dgm:pt>
    <dgm:pt modelId="{807A29D1-C69B-421D-AB35-65B9350D313A}" type="pres">
      <dgm:prSet presAssocID="{8E197148-A6E8-44DF-BF5C-83301C9FFE81}" presName="spaceRect" presStyleCnt="0"/>
      <dgm:spPr/>
    </dgm:pt>
    <dgm:pt modelId="{639E3C8B-4E28-4C84-8EF3-EB782455B4D0}" type="pres">
      <dgm:prSet presAssocID="{8E197148-A6E8-44DF-BF5C-83301C9FFE81}" presName="textRect" presStyleLbl="revTx" presStyleIdx="2" presStyleCnt="4">
        <dgm:presLayoutVars>
          <dgm:chMax val="1"/>
          <dgm:chPref val="1"/>
        </dgm:presLayoutVars>
      </dgm:prSet>
      <dgm:spPr/>
    </dgm:pt>
    <dgm:pt modelId="{7BD68663-99B9-4FA8-BC99-C49DBB28ECB0}" type="pres">
      <dgm:prSet presAssocID="{A268FF6B-2A1E-47F7-BC83-A4DA0A990D8B}" presName="sibTrans" presStyleLbl="sibTrans2D1" presStyleIdx="0" presStyleCnt="0"/>
      <dgm:spPr/>
    </dgm:pt>
    <dgm:pt modelId="{EC2E9663-6461-45E1-9E57-311F22E1E8BD}" type="pres">
      <dgm:prSet presAssocID="{A057583B-EFCA-4673-A25D-43300AF3EB3A}" presName="compNode" presStyleCnt="0"/>
      <dgm:spPr/>
    </dgm:pt>
    <dgm:pt modelId="{BBB172EF-0A7E-4F0F-BBA6-999D71E08C22}" type="pres">
      <dgm:prSet presAssocID="{A057583B-EFCA-4673-A25D-43300AF3EB3A}" presName="iconBgRect" presStyleLbl="bgShp" presStyleIdx="3" presStyleCnt="4"/>
      <dgm:spPr/>
    </dgm:pt>
    <dgm:pt modelId="{94783AC7-1BD8-4774-96C7-28790499CC4C}" type="pres">
      <dgm:prSet presAssocID="{A057583B-EFCA-4673-A25D-43300AF3EB3A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iefcase"/>
        </a:ext>
      </dgm:extLst>
    </dgm:pt>
    <dgm:pt modelId="{9823511A-AFE5-4828-B795-3D0F1660AC07}" type="pres">
      <dgm:prSet presAssocID="{A057583B-EFCA-4673-A25D-43300AF3EB3A}" presName="spaceRect" presStyleCnt="0"/>
      <dgm:spPr/>
    </dgm:pt>
    <dgm:pt modelId="{B409BF73-C6C3-42CE-B073-7926DDBADC50}" type="pres">
      <dgm:prSet presAssocID="{A057583B-EFCA-4673-A25D-43300AF3EB3A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C7238E01-D4E8-4D81-85AF-826C3E4BEA10}" type="presOf" srcId="{AAE2F905-8336-4D35-B208-C015F9779485}" destId="{87154E5E-A01D-4990-AFC9-CB419C04CC99}" srcOrd="0" destOrd="0" presId="urn:microsoft.com/office/officeart/2018/2/layout/IconCircleList"/>
    <dgm:cxn modelId="{FE1B3319-2ED4-49E0-BA21-398574151BF5}" srcId="{44DCB151-5A4C-4386-94D2-1B01C7C397D6}" destId="{A057583B-EFCA-4673-A25D-43300AF3EB3A}" srcOrd="3" destOrd="0" parTransId="{A95971A4-10AA-458A-8C68-64560CE6DCD0}" sibTransId="{60225C58-5C1C-4175-8E31-08AC48879967}"/>
    <dgm:cxn modelId="{F424E81F-5EE6-4FD7-AFC0-B5C66981ED78}" srcId="{44DCB151-5A4C-4386-94D2-1B01C7C397D6}" destId="{EE17143F-181B-4D81-AB54-EAE5374A319D}" srcOrd="0" destOrd="0" parTransId="{A366C41D-8BC5-462F-B2BE-676F8486D33E}" sibTransId="{AAE2F905-8336-4D35-B208-C015F9779485}"/>
    <dgm:cxn modelId="{A11AF528-D421-4D68-BC6F-638DD7812C8E}" srcId="{44DCB151-5A4C-4386-94D2-1B01C7C397D6}" destId="{8E197148-A6E8-44DF-BF5C-83301C9FFE81}" srcOrd="2" destOrd="0" parTransId="{5852AD23-12BC-41FB-AFFF-521FACD37343}" sibTransId="{A268FF6B-2A1E-47F7-BC83-A4DA0A990D8B}"/>
    <dgm:cxn modelId="{7F0F4E2D-DA27-41E0-A636-1901216C22B4}" type="presOf" srcId="{A057583B-EFCA-4673-A25D-43300AF3EB3A}" destId="{B409BF73-C6C3-42CE-B073-7926DDBADC50}" srcOrd="0" destOrd="0" presId="urn:microsoft.com/office/officeart/2018/2/layout/IconCircleList"/>
    <dgm:cxn modelId="{01F27C5C-F001-426A-8C69-7AED4986C053}" type="presOf" srcId="{A268FF6B-2A1E-47F7-BC83-A4DA0A990D8B}" destId="{7BD68663-99B9-4FA8-BC99-C49DBB28ECB0}" srcOrd="0" destOrd="0" presId="urn:microsoft.com/office/officeart/2018/2/layout/IconCircleList"/>
    <dgm:cxn modelId="{CACD7061-427F-4962-A5CF-9B11AC3A8182}" type="presOf" srcId="{8E197148-A6E8-44DF-BF5C-83301C9FFE81}" destId="{639E3C8B-4E28-4C84-8EF3-EB782455B4D0}" srcOrd="0" destOrd="0" presId="urn:microsoft.com/office/officeart/2018/2/layout/IconCircleList"/>
    <dgm:cxn modelId="{F1C82E8A-80BA-49E6-860D-1C9937E2AEBD}" srcId="{44DCB151-5A4C-4386-94D2-1B01C7C397D6}" destId="{27B1BEB9-945B-4864-9A5A-621398044034}" srcOrd="1" destOrd="0" parTransId="{56FC3313-4379-40D1-B2B9-2F241665538A}" sibTransId="{2C140417-E559-4C6D-98DE-0A68334769BD}"/>
    <dgm:cxn modelId="{BA241CB1-EB9B-44BB-AE65-AED4C127CA5B}" type="presOf" srcId="{EE17143F-181B-4D81-AB54-EAE5374A319D}" destId="{2D8BB13E-C02A-4F85-93FF-D1FC5E444788}" srcOrd="0" destOrd="0" presId="urn:microsoft.com/office/officeart/2018/2/layout/IconCircleList"/>
    <dgm:cxn modelId="{CE6CA6D3-0CFA-42D3-850E-D23708B959B2}" type="presOf" srcId="{2C140417-E559-4C6D-98DE-0A68334769BD}" destId="{B5B44ADF-FC18-445C-8A31-39AEC7AE8572}" srcOrd="0" destOrd="0" presId="urn:microsoft.com/office/officeart/2018/2/layout/IconCircleList"/>
    <dgm:cxn modelId="{88DEBFD6-9843-4DAF-B0A8-985AA8F755DD}" type="presOf" srcId="{27B1BEB9-945B-4864-9A5A-621398044034}" destId="{595B5BE7-0E72-4C24-9664-F5C3C9B67291}" srcOrd="0" destOrd="0" presId="urn:microsoft.com/office/officeart/2018/2/layout/IconCircleList"/>
    <dgm:cxn modelId="{82D7C1EE-8B7F-41FB-AEE2-6CA5705435AE}" type="presOf" srcId="{44DCB151-5A4C-4386-94D2-1B01C7C397D6}" destId="{1EDD5F75-972E-47E1-9F00-3C54D7E929FB}" srcOrd="0" destOrd="0" presId="urn:microsoft.com/office/officeart/2018/2/layout/IconCircleList"/>
    <dgm:cxn modelId="{BC9B9F85-D329-4CF1-8EB8-008BD39F6AD8}" type="presParOf" srcId="{1EDD5F75-972E-47E1-9F00-3C54D7E929FB}" destId="{1A26CC20-087F-4A78-8C0F-0AA6777D237E}" srcOrd="0" destOrd="0" presId="urn:microsoft.com/office/officeart/2018/2/layout/IconCircleList"/>
    <dgm:cxn modelId="{B577E0B6-6B72-440C-A8EE-EE25FC5896C4}" type="presParOf" srcId="{1A26CC20-087F-4A78-8C0F-0AA6777D237E}" destId="{477839D6-FF97-4DEE-9F3C-217C259CADE5}" srcOrd="0" destOrd="0" presId="urn:microsoft.com/office/officeart/2018/2/layout/IconCircleList"/>
    <dgm:cxn modelId="{134EFF27-2C7C-4125-A019-64266E70F85D}" type="presParOf" srcId="{477839D6-FF97-4DEE-9F3C-217C259CADE5}" destId="{EF911EFC-E1E4-4AB2-A766-E3DBEB027D59}" srcOrd="0" destOrd="0" presId="urn:microsoft.com/office/officeart/2018/2/layout/IconCircleList"/>
    <dgm:cxn modelId="{FEE6E695-32C9-479B-B1D4-07D12CAE0019}" type="presParOf" srcId="{477839D6-FF97-4DEE-9F3C-217C259CADE5}" destId="{4E72EDC8-4362-4178-8505-CEBE92DD4503}" srcOrd="1" destOrd="0" presId="urn:microsoft.com/office/officeart/2018/2/layout/IconCircleList"/>
    <dgm:cxn modelId="{42FE0363-6B7C-414C-A6A6-E3BC6E3515AB}" type="presParOf" srcId="{477839D6-FF97-4DEE-9F3C-217C259CADE5}" destId="{5F4269AC-E273-4E1B-95F2-FC45574F90D8}" srcOrd="2" destOrd="0" presId="urn:microsoft.com/office/officeart/2018/2/layout/IconCircleList"/>
    <dgm:cxn modelId="{24187D1A-B93B-44E8-BCCF-1B1448CE9EB9}" type="presParOf" srcId="{477839D6-FF97-4DEE-9F3C-217C259CADE5}" destId="{2D8BB13E-C02A-4F85-93FF-D1FC5E444788}" srcOrd="3" destOrd="0" presId="urn:microsoft.com/office/officeart/2018/2/layout/IconCircleList"/>
    <dgm:cxn modelId="{174A988A-2D3A-4259-9BA1-1982B1AB5AB4}" type="presParOf" srcId="{1A26CC20-087F-4A78-8C0F-0AA6777D237E}" destId="{87154E5E-A01D-4990-AFC9-CB419C04CC99}" srcOrd="1" destOrd="0" presId="urn:microsoft.com/office/officeart/2018/2/layout/IconCircleList"/>
    <dgm:cxn modelId="{624F0E7E-E1E6-414D-829A-54523139A3E4}" type="presParOf" srcId="{1A26CC20-087F-4A78-8C0F-0AA6777D237E}" destId="{C0B32EFB-8E9C-4698-AC92-2233000DDBC9}" srcOrd="2" destOrd="0" presId="urn:microsoft.com/office/officeart/2018/2/layout/IconCircleList"/>
    <dgm:cxn modelId="{301C4D70-D3B6-43C4-B20D-79E3D26ED6B6}" type="presParOf" srcId="{C0B32EFB-8E9C-4698-AC92-2233000DDBC9}" destId="{D55C32D4-1B18-4B9A-8339-0943E0A01BBC}" srcOrd="0" destOrd="0" presId="urn:microsoft.com/office/officeart/2018/2/layout/IconCircleList"/>
    <dgm:cxn modelId="{972CC168-A389-4EE0-8538-41F4B154511F}" type="presParOf" srcId="{C0B32EFB-8E9C-4698-AC92-2233000DDBC9}" destId="{40932BF3-0A7A-4928-A8E8-1756F375D8FA}" srcOrd="1" destOrd="0" presId="urn:microsoft.com/office/officeart/2018/2/layout/IconCircleList"/>
    <dgm:cxn modelId="{D86DC0A5-7A43-4212-BEC9-3F2401DE28F8}" type="presParOf" srcId="{C0B32EFB-8E9C-4698-AC92-2233000DDBC9}" destId="{618BEA3B-C228-41D7-BE9E-1C5B9206DD79}" srcOrd="2" destOrd="0" presId="urn:microsoft.com/office/officeart/2018/2/layout/IconCircleList"/>
    <dgm:cxn modelId="{99451E4A-176C-45E3-8ED1-A2F8596B477E}" type="presParOf" srcId="{C0B32EFB-8E9C-4698-AC92-2233000DDBC9}" destId="{595B5BE7-0E72-4C24-9664-F5C3C9B67291}" srcOrd="3" destOrd="0" presId="urn:microsoft.com/office/officeart/2018/2/layout/IconCircleList"/>
    <dgm:cxn modelId="{39279B6C-62BC-4295-A308-83ABD52C832B}" type="presParOf" srcId="{1A26CC20-087F-4A78-8C0F-0AA6777D237E}" destId="{B5B44ADF-FC18-445C-8A31-39AEC7AE8572}" srcOrd="3" destOrd="0" presId="urn:microsoft.com/office/officeart/2018/2/layout/IconCircleList"/>
    <dgm:cxn modelId="{1A1267A8-90A9-440B-8FA1-0615874C7507}" type="presParOf" srcId="{1A26CC20-087F-4A78-8C0F-0AA6777D237E}" destId="{06937494-9568-46CF-81BD-E72CAF2879D1}" srcOrd="4" destOrd="0" presId="urn:microsoft.com/office/officeart/2018/2/layout/IconCircleList"/>
    <dgm:cxn modelId="{1E4B0038-DFAD-40CF-BA18-274AF99815C5}" type="presParOf" srcId="{06937494-9568-46CF-81BD-E72CAF2879D1}" destId="{A32D8BCC-CF38-4F1E-B444-16E8C70D8C1E}" srcOrd="0" destOrd="0" presId="urn:microsoft.com/office/officeart/2018/2/layout/IconCircleList"/>
    <dgm:cxn modelId="{8B9BFA08-33E0-41B1-8AC5-600A07AAAE62}" type="presParOf" srcId="{06937494-9568-46CF-81BD-E72CAF2879D1}" destId="{86EEAE26-E739-4E22-A732-15E09C0F8F40}" srcOrd="1" destOrd="0" presId="urn:microsoft.com/office/officeart/2018/2/layout/IconCircleList"/>
    <dgm:cxn modelId="{A64A800F-E068-4D3C-A57A-5C068461AF31}" type="presParOf" srcId="{06937494-9568-46CF-81BD-E72CAF2879D1}" destId="{807A29D1-C69B-421D-AB35-65B9350D313A}" srcOrd="2" destOrd="0" presId="urn:microsoft.com/office/officeart/2018/2/layout/IconCircleList"/>
    <dgm:cxn modelId="{25886B9F-733B-4558-8726-75FE20E4813A}" type="presParOf" srcId="{06937494-9568-46CF-81BD-E72CAF2879D1}" destId="{639E3C8B-4E28-4C84-8EF3-EB782455B4D0}" srcOrd="3" destOrd="0" presId="urn:microsoft.com/office/officeart/2018/2/layout/IconCircleList"/>
    <dgm:cxn modelId="{C106AFEB-D71A-4359-B21E-CD2AB997B282}" type="presParOf" srcId="{1A26CC20-087F-4A78-8C0F-0AA6777D237E}" destId="{7BD68663-99B9-4FA8-BC99-C49DBB28ECB0}" srcOrd="5" destOrd="0" presId="urn:microsoft.com/office/officeart/2018/2/layout/IconCircleList"/>
    <dgm:cxn modelId="{21785503-EC24-4ED0-A633-AFEE1BF61BCC}" type="presParOf" srcId="{1A26CC20-087F-4A78-8C0F-0AA6777D237E}" destId="{EC2E9663-6461-45E1-9E57-311F22E1E8BD}" srcOrd="6" destOrd="0" presId="urn:microsoft.com/office/officeart/2018/2/layout/IconCircleList"/>
    <dgm:cxn modelId="{1DF6892F-396F-4655-AA17-339B1AA758E7}" type="presParOf" srcId="{EC2E9663-6461-45E1-9E57-311F22E1E8BD}" destId="{BBB172EF-0A7E-4F0F-BBA6-999D71E08C22}" srcOrd="0" destOrd="0" presId="urn:microsoft.com/office/officeart/2018/2/layout/IconCircleList"/>
    <dgm:cxn modelId="{B6FA9977-B94B-48E8-A4E5-16155D4AA4F8}" type="presParOf" srcId="{EC2E9663-6461-45E1-9E57-311F22E1E8BD}" destId="{94783AC7-1BD8-4774-96C7-28790499CC4C}" srcOrd="1" destOrd="0" presId="urn:microsoft.com/office/officeart/2018/2/layout/IconCircleList"/>
    <dgm:cxn modelId="{55EC22F1-82B6-41A4-98E6-9BA0A187E5FA}" type="presParOf" srcId="{EC2E9663-6461-45E1-9E57-311F22E1E8BD}" destId="{9823511A-AFE5-4828-B795-3D0F1660AC07}" srcOrd="2" destOrd="0" presId="urn:microsoft.com/office/officeart/2018/2/layout/IconCircleList"/>
    <dgm:cxn modelId="{A5B11548-AEA1-4675-838F-081E3405B81D}" type="presParOf" srcId="{EC2E9663-6461-45E1-9E57-311F22E1E8BD}" destId="{B409BF73-C6C3-42CE-B073-7926DDBADC50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4D495C9-34A2-4F8C-9870-2CCF1345DA7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485319B-E115-469F-9701-C6213D9AB361}">
      <dgm:prSet/>
      <dgm:spPr/>
      <dgm:t>
        <a:bodyPr/>
        <a:lstStyle/>
        <a:p>
          <a:r>
            <a:rPr lang="en-GB"/>
            <a:t>Work Experience</a:t>
          </a:r>
          <a:endParaRPr lang="en-US"/>
        </a:p>
      </dgm:t>
    </dgm:pt>
    <dgm:pt modelId="{EDF335E8-FA00-4B5D-9FDF-A1492712B6B3}" type="parTrans" cxnId="{3B7D70D4-7A88-4BD4-BCBE-40AD2DB5067B}">
      <dgm:prSet/>
      <dgm:spPr/>
      <dgm:t>
        <a:bodyPr/>
        <a:lstStyle/>
        <a:p>
          <a:endParaRPr lang="en-US"/>
        </a:p>
      </dgm:t>
    </dgm:pt>
    <dgm:pt modelId="{A2C626D1-4CD4-4251-B2AE-FB2B300AE4BD}" type="sibTrans" cxnId="{3B7D70D4-7A88-4BD4-BCBE-40AD2DB5067B}">
      <dgm:prSet/>
      <dgm:spPr/>
      <dgm:t>
        <a:bodyPr/>
        <a:lstStyle/>
        <a:p>
          <a:endParaRPr lang="en-US"/>
        </a:p>
      </dgm:t>
    </dgm:pt>
    <dgm:pt modelId="{4C63AB4F-E4ED-46A8-A0EE-1AF8F05F2B1C}">
      <dgm:prSet/>
      <dgm:spPr/>
      <dgm:t>
        <a:bodyPr/>
        <a:lstStyle/>
        <a:p>
          <a:r>
            <a:rPr lang="en-GB"/>
            <a:t>Trips </a:t>
          </a:r>
          <a:endParaRPr lang="en-US"/>
        </a:p>
      </dgm:t>
    </dgm:pt>
    <dgm:pt modelId="{909ABAA0-78E9-4D59-AA27-1F9722A75FCD}" type="parTrans" cxnId="{0DAD8E8A-8F0A-451B-8007-C3A0CD0DE1D9}">
      <dgm:prSet/>
      <dgm:spPr/>
      <dgm:t>
        <a:bodyPr/>
        <a:lstStyle/>
        <a:p>
          <a:endParaRPr lang="en-US"/>
        </a:p>
      </dgm:t>
    </dgm:pt>
    <dgm:pt modelId="{D7552750-57C9-4AC0-9468-708F4FAC2498}" type="sibTrans" cxnId="{0DAD8E8A-8F0A-451B-8007-C3A0CD0DE1D9}">
      <dgm:prSet/>
      <dgm:spPr/>
      <dgm:t>
        <a:bodyPr/>
        <a:lstStyle/>
        <a:p>
          <a:endParaRPr lang="en-US"/>
        </a:p>
      </dgm:t>
    </dgm:pt>
    <dgm:pt modelId="{F2200F9B-DA49-4279-AB49-E3C710900E8F}">
      <dgm:prSet/>
      <dgm:spPr/>
      <dgm:t>
        <a:bodyPr/>
        <a:lstStyle/>
        <a:p>
          <a:r>
            <a:rPr lang="en-GB"/>
            <a:t>Progression days</a:t>
          </a:r>
          <a:endParaRPr lang="en-US"/>
        </a:p>
      </dgm:t>
    </dgm:pt>
    <dgm:pt modelId="{1D8CE9E8-03AF-4C03-B777-C4B272CA976B}" type="parTrans" cxnId="{0A57878B-6E03-4F4E-9EFD-9CC096F9C4FE}">
      <dgm:prSet/>
      <dgm:spPr/>
      <dgm:t>
        <a:bodyPr/>
        <a:lstStyle/>
        <a:p>
          <a:endParaRPr lang="en-US"/>
        </a:p>
      </dgm:t>
    </dgm:pt>
    <dgm:pt modelId="{39202B84-0D58-4E17-89F2-23A5F36F50A5}" type="sibTrans" cxnId="{0A57878B-6E03-4F4E-9EFD-9CC096F9C4FE}">
      <dgm:prSet/>
      <dgm:spPr/>
      <dgm:t>
        <a:bodyPr/>
        <a:lstStyle/>
        <a:p>
          <a:endParaRPr lang="en-US"/>
        </a:p>
      </dgm:t>
    </dgm:pt>
    <dgm:pt modelId="{277A7276-9563-4088-BF9D-9AF03FF791A1}">
      <dgm:prSet/>
      <dgm:spPr/>
      <dgm:t>
        <a:bodyPr/>
        <a:lstStyle/>
        <a:p>
          <a:r>
            <a:rPr lang="en-GB"/>
            <a:t>Life lectures and lessons  </a:t>
          </a:r>
          <a:endParaRPr lang="en-US"/>
        </a:p>
      </dgm:t>
    </dgm:pt>
    <dgm:pt modelId="{B1BC4B5A-9D6D-4C50-8EDB-3DEA7D37408A}" type="parTrans" cxnId="{1CA2F5CF-3A60-4B63-A385-827661E7941A}">
      <dgm:prSet/>
      <dgm:spPr/>
      <dgm:t>
        <a:bodyPr/>
        <a:lstStyle/>
        <a:p>
          <a:endParaRPr lang="en-US"/>
        </a:p>
      </dgm:t>
    </dgm:pt>
    <dgm:pt modelId="{804113E2-D158-44EE-B728-2CAC4598E5BA}" type="sibTrans" cxnId="{1CA2F5CF-3A60-4B63-A385-827661E7941A}">
      <dgm:prSet/>
      <dgm:spPr/>
      <dgm:t>
        <a:bodyPr/>
        <a:lstStyle/>
        <a:p>
          <a:endParaRPr lang="en-US"/>
        </a:p>
      </dgm:t>
    </dgm:pt>
    <dgm:pt modelId="{F5AA73D3-8626-4376-9D78-598A62AA20BD}">
      <dgm:prSet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Careers Insight</a:t>
          </a:r>
        </a:p>
      </dgm:t>
    </dgm:pt>
    <dgm:pt modelId="{14110FB0-BA25-40CB-BC97-B40F8201133D}" type="parTrans" cxnId="{EA6D1F9F-A586-4FB7-9FFF-F6217EE73257}">
      <dgm:prSet/>
      <dgm:spPr/>
      <dgm:t>
        <a:bodyPr/>
        <a:lstStyle/>
        <a:p>
          <a:endParaRPr lang="en-GB"/>
        </a:p>
      </dgm:t>
    </dgm:pt>
    <dgm:pt modelId="{A289685A-AC64-4B2C-9794-537D49F55366}" type="sibTrans" cxnId="{EA6D1F9F-A586-4FB7-9FFF-F6217EE73257}">
      <dgm:prSet/>
      <dgm:spPr/>
      <dgm:t>
        <a:bodyPr/>
        <a:lstStyle/>
        <a:p>
          <a:endParaRPr lang="en-GB"/>
        </a:p>
      </dgm:t>
    </dgm:pt>
    <dgm:pt modelId="{28ED7A8B-C126-4009-AEE4-0D31F43493D3}" type="pres">
      <dgm:prSet presAssocID="{D4D495C9-34A2-4F8C-9870-2CCF1345DA7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1CAD394-0F52-437E-8368-BD6208010B7A}" type="pres">
      <dgm:prSet presAssocID="{F5AA73D3-8626-4376-9D78-598A62AA20BD}" presName="hierRoot1" presStyleCnt="0"/>
      <dgm:spPr/>
    </dgm:pt>
    <dgm:pt modelId="{3E88B50C-0AB6-4592-B7D6-571E9A101637}" type="pres">
      <dgm:prSet presAssocID="{F5AA73D3-8626-4376-9D78-598A62AA20BD}" presName="composite" presStyleCnt="0"/>
      <dgm:spPr/>
    </dgm:pt>
    <dgm:pt modelId="{D1F6E785-A2F2-44AA-86DF-A0AEE70F7C94}" type="pres">
      <dgm:prSet presAssocID="{F5AA73D3-8626-4376-9D78-598A62AA20BD}" presName="background" presStyleLbl="node0" presStyleIdx="0" presStyleCnt="5"/>
      <dgm:spPr/>
    </dgm:pt>
    <dgm:pt modelId="{3E29FE73-D5FB-492E-A6DD-79F5A74F4CDA}" type="pres">
      <dgm:prSet presAssocID="{F5AA73D3-8626-4376-9D78-598A62AA20BD}" presName="text" presStyleLbl="fgAcc0" presStyleIdx="0" presStyleCnt="5" custLinFactNeighborX="3306" custLinFactNeighborY="-2823">
        <dgm:presLayoutVars>
          <dgm:chPref val="3"/>
        </dgm:presLayoutVars>
      </dgm:prSet>
      <dgm:spPr/>
    </dgm:pt>
    <dgm:pt modelId="{DE850BDC-87AF-42D1-92C4-73B8711F72AF}" type="pres">
      <dgm:prSet presAssocID="{F5AA73D3-8626-4376-9D78-598A62AA20BD}" presName="hierChild2" presStyleCnt="0"/>
      <dgm:spPr/>
    </dgm:pt>
    <dgm:pt modelId="{27B08701-A7B1-4E11-A869-9249BFE69147}" type="pres">
      <dgm:prSet presAssocID="{7485319B-E115-469F-9701-C6213D9AB361}" presName="hierRoot1" presStyleCnt="0"/>
      <dgm:spPr/>
    </dgm:pt>
    <dgm:pt modelId="{5CBE3D9F-0174-420B-B0FC-CBD2DE4BC059}" type="pres">
      <dgm:prSet presAssocID="{7485319B-E115-469F-9701-C6213D9AB361}" presName="composite" presStyleCnt="0"/>
      <dgm:spPr/>
    </dgm:pt>
    <dgm:pt modelId="{680077F7-2FCD-45BF-92DC-16E0134C67B2}" type="pres">
      <dgm:prSet presAssocID="{7485319B-E115-469F-9701-C6213D9AB361}" presName="background" presStyleLbl="node0" presStyleIdx="1" presStyleCnt="5"/>
      <dgm:spPr/>
    </dgm:pt>
    <dgm:pt modelId="{2505618A-4FD7-4117-BF32-DA3C5AF9110E}" type="pres">
      <dgm:prSet presAssocID="{7485319B-E115-469F-9701-C6213D9AB361}" presName="text" presStyleLbl="fgAcc0" presStyleIdx="1" presStyleCnt="5">
        <dgm:presLayoutVars>
          <dgm:chPref val="3"/>
        </dgm:presLayoutVars>
      </dgm:prSet>
      <dgm:spPr/>
    </dgm:pt>
    <dgm:pt modelId="{47C49220-069A-49AC-870C-CAE6C08315A7}" type="pres">
      <dgm:prSet presAssocID="{7485319B-E115-469F-9701-C6213D9AB361}" presName="hierChild2" presStyleCnt="0"/>
      <dgm:spPr/>
    </dgm:pt>
    <dgm:pt modelId="{959EFD99-20C7-4E9D-BF99-9D6DBC25F3EF}" type="pres">
      <dgm:prSet presAssocID="{4C63AB4F-E4ED-46A8-A0EE-1AF8F05F2B1C}" presName="hierRoot1" presStyleCnt="0"/>
      <dgm:spPr/>
    </dgm:pt>
    <dgm:pt modelId="{75609BA9-AC80-43AE-987A-4E214DBAF985}" type="pres">
      <dgm:prSet presAssocID="{4C63AB4F-E4ED-46A8-A0EE-1AF8F05F2B1C}" presName="composite" presStyleCnt="0"/>
      <dgm:spPr/>
    </dgm:pt>
    <dgm:pt modelId="{3588A8A3-7893-4D59-BF9B-160A866D65DA}" type="pres">
      <dgm:prSet presAssocID="{4C63AB4F-E4ED-46A8-A0EE-1AF8F05F2B1C}" presName="background" presStyleLbl="node0" presStyleIdx="2" presStyleCnt="5"/>
      <dgm:spPr/>
    </dgm:pt>
    <dgm:pt modelId="{AB4396D9-9E64-49E3-BBD8-56CB0C22CFC3}" type="pres">
      <dgm:prSet presAssocID="{4C63AB4F-E4ED-46A8-A0EE-1AF8F05F2B1C}" presName="text" presStyleLbl="fgAcc0" presStyleIdx="2" presStyleCnt="5">
        <dgm:presLayoutVars>
          <dgm:chPref val="3"/>
        </dgm:presLayoutVars>
      </dgm:prSet>
      <dgm:spPr/>
    </dgm:pt>
    <dgm:pt modelId="{9A5320D5-555C-4F66-897B-6F23B7CB9B0C}" type="pres">
      <dgm:prSet presAssocID="{4C63AB4F-E4ED-46A8-A0EE-1AF8F05F2B1C}" presName="hierChild2" presStyleCnt="0"/>
      <dgm:spPr/>
    </dgm:pt>
    <dgm:pt modelId="{13014A13-716B-47BD-A0E1-CA21F090A3DC}" type="pres">
      <dgm:prSet presAssocID="{F2200F9B-DA49-4279-AB49-E3C710900E8F}" presName="hierRoot1" presStyleCnt="0"/>
      <dgm:spPr/>
    </dgm:pt>
    <dgm:pt modelId="{DC0E57FA-1209-45EC-98F5-0DDBDDBE0E27}" type="pres">
      <dgm:prSet presAssocID="{F2200F9B-DA49-4279-AB49-E3C710900E8F}" presName="composite" presStyleCnt="0"/>
      <dgm:spPr/>
    </dgm:pt>
    <dgm:pt modelId="{CDBC92E0-F3E9-4568-B93F-E16C8E45D6CB}" type="pres">
      <dgm:prSet presAssocID="{F2200F9B-DA49-4279-AB49-E3C710900E8F}" presName="background" presStyleLbl="node0" presStyleIdx="3" presStyleCnt="5"/>
      <dgm:spPr/>
    </dgm:pt>
    <dgm:pt modelId="{9F1C139D-5B51-4CB2-BDA0-DE3115829BF9}" type="pres">
      <dgm:prSet presAssocID="{F2200F9B-DA49-4279-AB49-E3C710900E8F}" presName="text" presStyleLbl="fgAcc0" presStyleIdx="3" presStyleCnt="5">
        <dgm:presLayoutVars>
          <dgm:chPref val="3"/>
        </dgm:presLayoutVars>
      </dgm:prSet>
      <dgm:spPr/>
    </dgm:pt>
    <dgm:pt modelId="{65BF9AEB-F191-4733-9021-36737D63EADD}" type="pres">
      <dgm:prSet presAssocID="{F2200F9B-DA49-4279-AB49-E3C710900E8F}" presName="hierChild2" presStyleCnt="0"/>
      <dgm:spPr/>
    </dgm:pt>
    <dgm:pt modelId="{F28720B6-D8E1-4157-9913-D6EA6920795A}" type="pres">
      <dgm:prSet presAssocID="{277A7276-9563-4088-BF9D-9AF03FF791A1}" presName="hierRoot1" presStyleCnt="0"/>
      <dgm:spPr/>
    </dgm:pt>
    <dgm:pt modelId="{C986CF36-9AFD-44F0-A83E-25FC23EAD4D5}" type="pres">
      <dgm:prSet presAssocID="{277A7276-9563-4088-BF9D-9AF03FF791A1}" presName="composite" presStyleCnt="0"/>
      <dgm:spPr/>
    </dgm:pt>
    <dgm:pt modelId="{A51BF3E0-A231-476C-B62C-B4ADBE178731}" type="pres">
      <dgm:prSet presAssocID="{277A7276-9563-4088-BF9D-9AF03FF791A1}" presName="background" presStyleLbl="node0" presStyleIdx="4" presStyleCnt="5"/>
      <dgm:spPr/>
    </dgm:pt>
    <dgm:pt modelId="{5CBCE194-10FB-43F4-8392-1F649516BE56}" type="pres">
      <dgm:prSet presAssocID="{277A7276-9563-4088-BF9D-9AF03FF791A1}" presName="text" presStyleLbl="fgAcc0" presStyleIdx="4" presStyleCnt="5">
        <dgm:presLayoutVars>
          <dgm:chPref val="3"/>
        </dgm:presLayoutVars>
      </dgm:prSet>
      <dgm:spPr/>
    </dgm:pt>
    <dgm:pt modelId="{4A81065B-E6BF-43EB-9ED8-5CD772194496}" type="pres">
      <dgm:prSet presAssocID="{277A7276-9563-4088-BF9D-9AF03FF791A1}" presName="hierChild2" presStyleCnt="0"/>
      <dgm:spPr/>
    </dgm:pt>
  </dgm:ptLst>
  <dgm:cxnLst>
    <dgm:cxn modelId="{6D929A1E-0E5A-4482-9333-C0CE79F7F322}" type="presOf" srcId="{D4D495C9-34A2-4F8C-9870-2CCF1345DA77}" destId="{28ED7A8B-C126-4009-AEE4-0D31F43493D3}" srcOrd="0" destOrd="0" presId="urn:microsoft.com/office/officeart/2005/8/layout/hierarchy1"/>
    <dgm:cxn modelId="{0D7CC63E-AAC9-4ECA-B46D-75B2A8309B7F}" type="presOf" srcId="{4C63AB4F-E4ED-46A8-A0EE-1AF8F05F2B1C}" destId="{AB4396D9-9E64-49E3-BBD8-56CB0C22CFC3}" srcOrd="0" destOrd="0" presId="urn:microsoft.com/office/officeart/2005/8/layout/hierarchy1"/>
    <dgm:cxn modelId="{AB53FD42-2B8A-4C30-8C67-B3879AD7CF14}" type="presOf" srcId="{F2200F9B-DA49-4279-AB49-E3C710900E8F}" destId="{9F1C139D-5B51-4CB2-BDA0-DE3115829BF9}" srcOrd="0" destOrd="0" presId="urn:microsoft.com/office/officeart/2005/8/layout/hierarchy1"/>
    <dgm:cxn modelId="{0DAD8E8A-8F0A-451B-8007-C3A0CD0DE1D9}" srcId="{D4D495C9-34A2-4F8C-9870-2CCF1345DA77}" destId="{4C63AB4F-E4ED-46A8-A0EE-1AF8F05F2B1C}" srcOrd="2" destOrd="0" parTransId="{909ABAA0-78E9-4D59-AA27-1F9722A75FCD}" sibTransId="{D7552750-57C9-4AC0-9468-708F4FAC2498}"/>
    <dgm:cxn modelId="{0A57878B-6E03-4F4E-9EFD-9CC096F9C4FE}" srcId="{D4D495C9-34A2-4F8C-9870-2CCF1345DA77}" destId="{F2200F9B-DA49-4279-AB49-E3C710900E8F}" srcOrd="3" destOrd="0" parTransId="{1D8CE9E8-03AF-4C03-B777-C4B272CA976B}" sibTransId="{39202B84-0D58-4E17-89F2-23A5F36F50A5}"/>
    <dgm:cxn modelId="{EA6D1F9F-A586-4FB7-9FFF-F6217EE73257}" srcId="{D4D495C9-34A2-4F8C-9870-2CCF1345DA77}" destId="{F5AA73D3-8626-4376-9D78-598A62AA20BD}" srcOrd="0" destOrd="0" parTransId="{14110FB0-BA25-40CB-BC97-B40F8201133D}" sibTransId="{A289685A-AC64-4B2C-9794-537D49F55366}"/>
    <dgm:cxn modelId="{3B7F2FA9-BFDA-426A-8B8B-D1B307F1875A}" type="presOf" srcId="{277A7276-9563-4088-BF9D-9AF03FF791A1}" destId="{5CBCE194-10FB-43F4-8392-1F649516BE56}" srcOrd="0" destOrd="0" presId="urn:microsoft.com/office/officeart/2005/8/layout/hierarchy1"/>
    <dgm:cxn modelId="{4F5A6DB7-AD56-4E26-B387-62FB7859D9D9}" type="presOf" srcId="{7485319B-E115-469F-9701-C6213D9AB361}" destId="{2505618A-4FD7-4117-BF32-DA3C5AF9110E}" srcOrd="0" destOrd="0" presId="urn:microsoft.com/office/officeart/2005/8/layout/hierarchy1"/>
    <dgm:cxn modelId="{1CA2F5CF-3A60-4B63-A385-827661E7941A}" srcId="{D4D495C9-34A2-4F8C-9870-2CCF1345DA77}" destId="{277A7276-9563-4088-BF9D-9AF03FF791A1}" srcOrd="4" destOrd="0" parTransId="{B1BC4B5A-9D6D-4C50-8EDB-3DEA7D37408A}" sibTransId="{804113E2-D158-44EE-B728-2CAC4598E5BA}"/>
    <dgm:cxn modelId="{3B7D70D4-7A88-4BD4-BCBE-40AD2DB5067B}" srcId="{D4D495C9-34A2-4F8C-9870-2CCF1345DA77}" destId="{7485319B-E115-469F-9701-C6213D9AB361}" srcOrd="1" destOrd="0" parTransId="{EDF335E8-FA00-4B5D-9FDF-A1492712B6B3}" sibTransId="{A2C626D1-4CD4-4251-B2AE-FB2B300AE4BD}"/>
    <dgm:cxn modelId="{245FBEE2-38CF-4EB3-84C4-0048894C4EB8}" type="presOf" srcId="{F5AA73D3-8626-4376-9D78-598A62AA20BD}" destId="{3E29FE73-D5FB-492E-A6DD-79F5A74F4CDA}" srcOrd="0" destOrd="0" presId="urn:microsoft.com/office/officeart/2005/8/layout/hierarchy1"/>
    <dgm:cxn modelId="{315998F2-A3DD-4A14-8DFA-3705AC1D5AA0}" type="presParOf" srcId="{28ED7A8B-C126-4009-AEE4-0D31F43493D3}" destId="{61CAD394-0F52-437E-8368-BD6208010B7A}" srcOrd="0" destOrd="0" presId="urn:microsoft.com/office/officeart/2005/8/layout/hierarchy1"/>
    <dgm:cxn modelId="{D78A3D04-B2D4-41DA-A5D2-391803429BAD}" type="presParOf" srcId="{61CAD394-0F52-437E-8368-BD6208010B7A}" destId="{3E88B50C-0AB6-4592-B7D6-571E9A101637}" srcOrd="0" destOrd="0" presId="urn:microsoft.com/office/officeart/2005/8/layout/hierarchy1"/>
    <dgm:cxn modelId="{5D9841F7-D6F8-42CA-A219-6959BB36876E}" type="presParOf" srcId="{3E88B50C-0AB6-4592-B7D6-571E9A101637}" destId="{D1F6E785-A2F2-44AA-86DF-A0AEE70F7C94}" srcOrd="0" destOrd="0" presId="urn:microsoft.com/office/officeart/2005/8/layout/hierarchy1"/>
    <dgm:cxn modelId="{EBD74DA1-10A6-41C2-B494-3D7F374431ED}" type="presParOf" srcId="{3E88B50C-0AB6-4592-B7D6-571E9A101637}" destId="{3E29FE73-D5FB-492E-A6DD-79F5A74F4CDA}" srcOrd="1" destOrd="0" presId="urn:microsoft.com/office/officeart/2005/8/layout/hierarchy1"/>
    <dgm:cxn modelId="{5266CAA4-9B50-460F-9BA2-8D72C5FE3275}" type="presParOf" srcId="{61CAD394-0F52-437E-8368-BD6208010B7A}" destId="{DE850BDC-87AF-42D1-92C4-73B8711F72AF}" srcOrd="1" destOrd="0" presId="urn:microsoft.com/office/officeart/2005/8/layout/hierarchy1"/>
    <dgm:cxn modelId="{20681865-8D61-4446-9E40-256889F53A20}" type="presParOf" srcId="{28ED7A8B-C126-4009-AEE4-0D31F43493D3}" destId="{27B08701-A7B1-4E11-A869-9249BFE69147}" srcOrd="1" destOrd="0" presId="urn:microsoft.com/office/officeart/2005/8/layout/hierarchy1"/>
    <dgm:cxn modelId="{98A57DD0-D808-4961-B1A5-F7708F9E9A1F}" type="presParOf" srcId="{27B08701-A7B1-4E11-A869-9249BFE69147}" destId="{5CBE3D9F-0174-420B-B0FC-CBD2DE4BC059}" srcOrd="0" destOrd="0" presId="urn:microsoft.com/office/officeart/2005/8/layout/hierarchy1"/>
    <dgm:cxn modelId="{1F13B9F7-8F6F-4EB7-BCDC-329E27E24CF0}" type="presParOf" srcId="{5CBE3D9F-0174-420B-B0FC-CBD2DE4BC059}" destId="{680077F7-2FCD-45BF-92DC-16E0134C67B2}" srcOrd="0" destOrd="0" presId="urn:microsoft.com/office/officeart/2005/8/layout/hierarchy1"/>
    <dgm:cxn modelId="{9A8091C0-9A48-4D22-A44D-A58E810F0940}" type="presParOf" srcId="{5CBE3D9F-0174-420B-B0FC-CBD2DE4BC059}" destId="{2505618A-4FD7-4117-BF32-DA3C5AF9110E}" srcOrd="1" destOrd="0" presId="urn:microsoft.com/office/officeart/2005/8/layout/hierarchy1"/>
    <dgm:cxn modelId="{A087BDE7-3DC4-4307-B993-2F69BDF06757}" type="presParOf" srcId="{27B08701-A7B1-4E11-A869-9249BFE69147}" destId="{47C49220-069A-49AC-870C-CAE6C08315A7}" srcOrd="1" destOrd="0" presId="urn:microsoft.com/office/officeart/2005/8/layout/hierarchy1"/>
    <dgm:cxn modelId="{CF9C3B7B-18E9-4C9A-A495-505806AB8A7C}" type="presParOf" srcId="{28ED7A8B-C126-4009-AEE4-0D31F43493D3}" destId="{959EFD99-20C7-4E9D-BF99-9D6DBC25F3EF}" srcOrd="2" destOrd="0" presId="urn:microsoft.com/office/officeart/2005/8/layout/hierarchy1"/>
    <dgm:cxn modelId="{AAE59ECB-728D-4A19-9F78-5B0E726BF4EF}" type="presParOf" srcId="{959EFD99-20C7-4E9D-BF99-9D6DBC25F3EF}" destId="{75609BA9-AC80-43AE-987A-4E214DBAF985}" srcOrd="0" destOrd="0" presId="urn:microsoft.com/office/officeart/2005/8/layout/hierarchy1"/>
    <dgm:cxn modelId="{6B049DFD-AD20-4917-9764-62B175F6994E}" type="presParOf" srcId="{75609BA9-AC80-43AE-987A-4E214DBAF985}" destId="{3588A8A3-7893-4D59-BF9B-160A866D65DA}" srcOrd="0" destOrd="0" presId="urn:microsoft.com/office/officeart/2005/8/layout/hierarchy1"/>
    <dgm:cxn modelId="{C500C6B0-9661-40A6-96E4-953D35933EB6}" type="presParOf" srcId="{75609BA9-AC80-43AE-987A-4E214DBAF985}" destId="{AB4396D9-9E64-49E3-BBD8-56CB0C22CFC3}" srcOrd="1" destOrd="0" presId="urn:microsoft.com/office/officeart/2005/8/layout/hierarchy1"/>
    <dgm:cxn modelId="{A1AD0AFD-60B2-4649-819C-6F47370ABA66}" type="presParOf" srcId="{959EFD99-20C7-4E9D-BF99-9D6DBC25F3EF}" destId="{9A5320D5-555C-4F66-897B-6F23B7CB9B0C}" srcOrd="1" destOrd="0" presId="urn:microsoft.com/office/officeart/2005/8/layout/hierarchy1"/>
    <dgm:cxn modelId="{3761EB0C-0CD0-4216-9918-E946A84517DD}" type="presParOf" srcId="{28ED7A8B-C126-4009-AEE4-0D31F43493D3}" destId="{13014A13-716B-47BD-A0E1-CA21F090A3DC}" srcOrd="3" destOrd="0" presId="urn:microsoft.com/office/officeart/2005/8/layout/hierarchy1"/>
    <dgm:cxn modelId="{1413A0A4-5C9B-4B39-9C90-AD3C18D68E37}" type="presParOf" srcId="{13014A13-716B-47BD-A0E1-CA21F090A3DC}" destId="{DC0E57FA-1209-45EC-98F5-0DDBDDBE0E27}" srcOrd="0" destOrd="0" presId="urn:microsoft.com/office/officeart/2005/8/layout/hierarchy1"/>
    <dgm:cxn modelId="{476EA207-1D5A-43FE-84A4-96422343FB73}" type="presParOf" srcId="{DC0E57FA-1209-45EC-98F5-0DDBDDBE0E27}" destId="{CDBC92E0-F3E9-4568-B93F-E16C8E45D6CB}" srcOrd="0" destOrd="0" presId="urn:microsoft.com/office/officeart/2005/8/layout/hierarchy1"/>
    <dgm:cxn modelId="{7BC7BB55-664A-4E0A-9766-23E2FD2C0856}" type="presParOf" srcId="{DC0E57FA-1209-45EC-98F5-0DDBDDBE0E27}" destId="{9F1C139D-5B51-4CB2-BDA0-DE3115829BF9}" srcOrd="1" destOrd="0" presId="urn:microsoft.com/office/officeart/2005/8/layout/hierarchy1"/>
    <dgm:cxn modelId="{8DA25CA0-AA46-4BFB-9AB9-682C9ABFFC0D}" type="presParOf" srcId="{13014A13-716B-47BD-A0E1-CA21F090A3DC}" destId="{65BF9AEB-F191-4733-9021-36737D63EADD}" srcOrd="1" destOrd="0" presId="urn:microsoft.com/office/officeart/2005/8/layout/hierarchy1"/>
    <dgm:cxn modelId="{4A81AA30-8997-4F86-A6DF-6CD826FB859C}" type="presParOf" srcId="{28ED7A8B-C126-4009-AEE4-0D31F43493D3}" destId="{F28720B6-D8E1-4157-9913-D6EA6920795A}" srcOrd="4" destOrd="0" presId="urn:microsoft.com/office/officeart/2005/8/layout/hierarchy1"/>
    <dgm:cxn modelId="{41424BD2-0EA4-4265-A40D-3FAA81BA97B3}" type="presParOf" srcId="{F28720B6-D8E1-4157-9913-D6EA6920795A}" destId="{C986CF36-9AFD-44F0-A83E-25FC23EAD4D5}" srcOrd="0" destOrd="0" presId="urn:microsoft.com/office/officeart/2005/8/layout/hierarchy1"/>
    <dgm:cxn modelId="{4622A529-5F71-4A00-ACA0-8B51132DD2EF}" type="presParOf" srcId="{C986CF36-9AFD-44F0-A83E-25FC23EAD4D5}" destId="{A51BF3E0-A231-476C-B62C-B4ADBE178731}" srcOrd="0" destOrd="0" presId="urn:microsoft.com/office/officeart/2005/8/layout/hierarchy1"/>
    <dgm:cxn modelId="{3D779649-DE1F-4974-8D2A-146CB999E641}" type="presParOf" srcId="{C986CF36-9AFD-44F0-A83E-25FC23EAD4D5}" destId="{5CBCE194-10FB-43F4-8392-1F649516BE56}" srcOrd="1" destOrd="0" presId="urn:microsoft.com/office/officeart/2005/8/layout/hierarchy1"/>
    <dgm:cxn modelId="{9F96D528-EC06-4CF8-99C5-89D0DD2EC007}" type="presParOf" srcId="{F28720B6-D8E1-4157-9913-D6EA6920795A}" destId="{4A81065B-E6BF-43EB-9ED8-5CD77219449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615DDD5-D32B-47DF-8C51-AC8B07E8C31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DAA5A47E-C8D8-4BEA-B833-1A45368FEEA2}">
      <dgm:prSet/>
      <dgm:spPr/>
      <dgm:t>
        <a:bodyPr/>
        <a:lstStyle/>
        <a:p>
          <a:r>
            <a:rPr lang="en-GB"/>
            <a:t>Needs to be logged on Unifrog in advance</a:t>
          </a:r>
          <a:endParaRPr lang="en-US"/>
        </a:p>
      </dgm:t>
    </dgm:pt>
    <dgm:pt modelId="{2DCC928C-C12D-41B1-B148-07B0EB736808}" type="parTrans" cxnId="{5F655834-2D2B-40E1-B0AF-3F8B4294C834}">
      <dgm:prSet/>
      <dgm:spPr/>
      <dgm:t>
        <a:bodyPr/>
        <a:lstStyle/>
        <a:p>
          <a:endParaRPr lang="en-US"/>
        </a:p>
      </dgm:t>
    </dgm:pt>
    <dgm:pt modelId="{FF9BE6B5-45E9-4020-BF79-4B0C9887F26D}" type="sibTrans" cxnId="{5F655834-2D2B-40E1-B0AF-3F8B4294C834}">
      <dgm:prSet/>
      <dgm:spPr/>
      <dgm:t>
        <a:bodyPr/>
        <a:lstStyle/>
        <a:p>
          <a:endParaRPr lang="en-US"/>
        </a:p>
      </dgm:t>
    </dgm:pt>
    <dgm:pt modelId="{56C98A3D-7E9D-4354-8568-85D6097A5A36}">
      <dgm:prSet/>
      <dgm:spPr/>
      <dgm:t>
        <a:bodyPr/>
        <a:lstStyle/>
        <a:p>
          <a:r>
            <a:rPr lang="en-GB"/>
            <a:t>Reflection of the experience should shape later decisions </a:t>
          </a:r>
          <a:endParaRPr lang="en-US"/>
        </a:p>
      </dgm:t>
    </dgm:pt>
    <dgm:pt modelId="{96483552-78A3-4787-AD3F-120B1313DD8A}" type="parTrans" cxnId="{6FDAA3A5-2982-4B14-A8B7-2DA0510FD17E}">
      <dgm:prSet/>
      <dgm:spPr/>
      <dgm:t>
        <a:bodyPr/>
        <a:lstStyle/>
        <a:p>
          <a:endParaRPr lang="en-US"/>
        </a:p>
      </dgm:t>
    </dgm:pt>
    <dgm:pt modelId="{9D11C734-A799-4959-A242-81F6C43C5E9F}" type="sibTrans" cxnId="{6FDAA3A5-2982-4B14-A8B7-2DA0510FD17E}">
      <dgm:prSet/>
      <dgm:spPr/>
      <dgm:t>
        <a:bodyPr/>
        <a:lstStyle/>
        <a:p>
          <a:endParaRPr lang="en-US"/>
        </a:p>
      </dgm:t>
    </dgm:pt>
    <dgm:pt modelId="{5047E184-A601-4ABB-A9E8-F9CBEF63DD73}">
      <dgm:prSet/>
      <dgm:spPr/>
      <dgm:t>
        <a:bodyPr/>
        <a:lstStyle/>
        <a:p>
          <a:r>
            <a:rPr lang="en-GB"/>
            <a:t>Use Unifrog to start guiding decisions and the support you offer </a:t>
          </a:r>
          <a:endParaRPr lang="en-US"/>
        </a:p>
      </dgm:t>
    </dgm:pt>
    <dgm:pt modelId="{CDAB7BF8-2A03-4A99-9EB8-FEC9F4A72253}" type="parTrans" cxnId="{3562DFE8-DB20-4F0B-9069-90C332406465}">
      <dgm:prSet/>
      <dgm:spPr/>
      <dgm:t>
        <a:bodyPr/>
        <a:lstStyle/>
        <a:p>
          <a:endParaRPr lang="en-US"/>
        </a:p>
      </dgm:t>
    </dgm:pt>
    <dgm:pt modelId="{59180228-B3A2-4EBC-B8BC-EE33480FB42C}" type="sibTrans" cxnId="{3562DFE8-DB20-4F0B-9069-90C332406465}">
      <dgm:prSet/>
      <dgm:spPr/>
      <dgm:t>
        <a:bodyPr/>
        <a:lstStyle/>
        <a:p>
          <a:endParaRPr lang="en-US"/>
        </a:p>
      </dgm:t>
    </dgm:pt>
    <dgm:pt modelId="{E9813869-CFD9-4677-8D4B-0C1C1E505DC5}" type="pres">
      <dgm:prSet presAssocID="{B615DDD5-D32B-47DF-8C51-AC8B07E8C314}" presName="linear" presStyleCnt="0">
        <dgm:presLayoutVars>
          <dgm:animLvl val="lvl"/>
          <dgm:resizeHandles val="exact"/>
        </dgm:presLayoutVars>
      </dgm:prSet>
      <dgm:spPr/>
    </dgm:pt>
    <dgm:pt modelId="{348EA39D-AD0B-460E-A984-6D694BD3669A}" type="pres">
      <dgm:prSet presAssocID="{DAA5A47E-C8D8-4BEA-B833-1A45368FEEA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2563362-9867-480C-ABA8-F4150A86EA8D}" type="pres">
      <dgm:prSet presAssocID="{FF9BE6B5-45E9-4020-BF79-4B0C9887F26D}" presName="spacer" presStyleCnt="0"/>
      <dgm:spPr/>
    </dgm:pt>
    <dgm:pt modelId="{3DC2A9E9-59D6-490E-B179-F8BB1EF46476}" type="pres">
      <dgm:prSet presAssocID="{56C98A3D-7E9D-4354-8568-85D6097A5A3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274DC26-67A3-4582-978D-63A16E12D58B}" type="pres">
      <dgm:prSet presAssocID="{9D11C734-A799-4959-A242-81F6C43C5E9F}" presName="spacer" presStyleCnt="0"/>
      <dgm:spPr/>
    </dgm:pt>
    <dgm:pt modelId="{088E156C-994A-413A-BC19-E65402932059}" type="pres">
      <dgm:prSet presAssocID="{5047E184-A601-4ABB-A9E8-F9CBEF63DD7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F655834-2D2B-40E1-B0AF-3F8B4294C834}" srcId="{B615DDD5-D32B-47DF-8C51-AC8B07E8C314}" destId="{DAA5A47E-C8D8-4BEA-B833-1A45368FEEA2}" srcOrd="0" destOrd="0" parTransId="{2DCC928C-C12D-41B1-B148-07B0EB736808}" sibTransId="{FF9BE6B5-45E9-4020-BF79-4B0C9887F26D}"/>
    <dgm:cxn modelId="{9CBC3669-CBAD-4B57-8D78-F97341A3458C}" type="presOf" srcId="{DAA5A47E-C8D8-4BEA-B833-1A45368FEEA2}" destId="{348EA39D-AD0B-460E-A984-6D694BD3669A}" srcOrd="0" destOrd="0" presId="urn:microsoft.com/office/officeart/2005/8/layout/vList2"/>
    <dgm:cxn modelId="{5BD0F056-F926-453F-95FB-D343C850461D}" type="presOf" srcId="{B615DDD5-D32B-47DF-8C51-AC8B07E8C314}" destId="{E9813869-CFD9-4677-8D4B-0C1C1E505DC5}" srcOrd="0" destOrd="0" presId="urn:microsoft.com/office/officeart/2005/8/layout/vList2"/>
    <dgm:cxn modelId="{7923FA85-76FF-4608-9212-118A30DD8B24}" type="presOf" srcId="{5047E184-A601-4ABB-A9E8-F9CBEF63DD73}" destId="{088E156C-994A-413A-BC19-E65402932059}" srcOrd="0" destOrd="0" presId="urn:microsoft.com/office/officeart/2005/8/layout/vList2"/>
    <dgm:cxn modelId="{FC2EDA90-C4EF-40C1-8D01-072BF741673D}" type="presOf" srcId="{56C98A3D-7E9D-4354-8568-85D6097A5A36}" destId="{3DC2A9E9-59D6-490E-B179-F8BB1EF46476}" srcOrd="0" destOrd="0" presId="urn:microsoft.com/office/officeart/2005/8/layout/vList2"/>
    <dgm:cxn modelId="{6FDAA3A5-2982-4B14-A8B7-2DA0510FD17E}" srcId="{B615DDD5-D32B-47DF-8C51-AC8B07E8C314}" destId="{56C98A3D-7E9D-4354-8568-85D6097A5A36}" srcOrd="1" destOrd="0" parTransId="{96483552-78A3-4787-AD3F-120B1313DD8A}" sibTransId="{9D11C734-A799-4959-A242-81F6C43C5E9F}"/>
    <dgm:cxn modelId="{3562DFE8-DB20-4F0B-9069-90C332406465}" srcId="{B615DDD5-D32B-47DF-8C51-AC8B07E8C314}" destId="{5047E184-A601-4ABB-A9E8-F9CBEF63DD73}" srcOrd="2" destOrd="0" parTransId="{CDAB7BF8-2A03-4A99-9EB8-FEC9F4A72253}" sibTransId="{59180228-B3A2-4EBC-B8BC-EE33480FB42C}"/>
    <dgm:cxn modelId="{0AAE276D-949A-4F70-9C6B-7FD55DDB5BB5}" type="presParOf" srcId="{E9813869-CFD9-4677-8D4B-0C1C1E505DC5}" destId="{348EA39D-AD0B-460E-A984-6D694BD3669A}" srcOrd="0" destOrd="0" presId="urn:microsoft.com/office/officeart/2005/8/layout/vList2"/>
    <dgm:cxn modelId="{97D7FCF9-9904-4151-AA85-4A06628CDF4E}" type="presParOf" srcId="{E9813869-CFD9-4677-8D4B-0C1C1E505DC5}" destId="{D2563362-9867-480C-ABA8-F4150A86EA8D}" srcOrd="1" destOrd="0" presId="urn:microsoft.com/office/officeart/2005/8/layout/vList2"/>
    <dgm:cxn modelId="{A1448FFF-6529-4856-A42F-94241AAB4137}" type="presParOf" srcId="{E9813869-CFD9-4677-8D4B-0C1C1E505DC5}" destId="{3DC2A9E9-59D6-490E-B179-F8BB1EF46476}" srcOrd="2" destOrd="0" presId="urn:microsoft.com/office/officeart/2005/8/layout/vList2"/>
    <dgm:cxn modelId="{04A61BF5-C5D8-40AE-9B23-5670E7709B5E}" type="presParOf" srcId="{E9813869-CFD9-4677-8D4B-0C1C1E505DC5}" destId="{3274DC26-67A3-4582-978D-63A16E12D58B}" srcOrd="3" destOrd="0" presId="urn:microsoft.com/office/officeart/2005/8/layout/vList2"/>
    <dgm:cxn modelId="{45ACD23C-367A-4DA8-B459-9A856ED4031C}" type="presParOf" srcId="{E9813869-CFD9-4677-8D4B-0C1C1E505DC5}" destId="{088E156C-994A-413A-BC19-E6540293205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1969813-59F6-47C6-AE92-15E861218D30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2447EB7-BEC2-4146-92EE-F33D4BDF615B}">
      <dgm:prSet/>
      <dgm:spPr/>
      <dgm:t>
        <a:bodyPr/>
        <a:lstStyle/>
        <a:p>
          <a:r>
            <a:rPr lang="en-GB"/>
            <a:t>Look at BOTH universities and employers</a:t>
          </a:r>
          <a:endParaRPr lang="en-US"/>
        </a:p>
      </dgm:t>
    </dgm:pt>
    <dgm:pt modelId="{8D4264A5-5632-4FA6-9406-76CAADD5699E}" type="parTrans" cxnId="{E85C9AF6-5FF9-40A9-99EB-7D2EEE8222A1}">
      <dgm:prSet/>
      <dgm:spPr/>
      <dgm:t>
        <a:bodyPr/>
        <a:lstStyle/>
        <a:p>
          <a:endParaRPr lang="en-US"/>
        </a:p>
      </dgm:t>
    </dgm:pt>
    <dgm:pt modelId="{BA2EC981-30A6-4236-80D1-338DA96BC53B}" type="sibTrans" cxnId="{E85C9AF6-5FF9-40A9-99EB-7D2EEE8222A1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FBCAA026-E38C-4DDE-ABCA-4F832ACC71B9}">
      <dgm:prSet/>
      <dgm:spPr/>
      <dgm:t>
        <a:bodyPr/>
        <a:lstStyle/>
        <a:p>
          <a:r>
            <a:rPr lang="en-GB"/>
            <a:t>Consider what is best for YOU rather than just external league tables or reputations </a:t>
          </a:r>
          <a:endParaRPr lang="en-US"/>
        </a:p>
      </dgm:t>
    </dgm:pt>
    <dgm:pt modelId="{97F87725-A200-45EB-BF00-3763BAF804CE}" type="parTrans" cxnId="{66D71683-DA27-4A40-A9F1-5D7A4890377F}">
      <dgm:prSet/>
      <dgm:spPr/>
      <dgm:t>
        <a:bodyPr/>
        <a:lstStyle/>
        <a:p>
          <a:endParaRPr lang="en-US"/>
        </a:p>
      </dgm:t>
    </dgm:pt>
    <dgm:pt modelId="{9BD932BE-6E31-4F5D-9F69-CA536D395AED}" type="sibTrans" cxnId="{66D71683-DA27-4A40-A9F1-5D7A4890377F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407B7394-68B1-4165-9798-2F019F06FC5E}">
      <dgm:prSet/>
      <dgm:spPr/>
      <dgm:t>
        <a:bodyPr/>
        <a:lstStyle/>
        <a:p>
          <a:r>
            <a:rPr lang="en-GB"/>
            <a:t>Start to create shortlists and explore rather than being fixed – a lot can (and does) still change </a:t>
          </a:r>
          <a:endParaRPr lang="en-US"/>
        </a:p>
      </dgm:t>
    </dgm:pt>
    <dgm:pt modelId="{808B9FD5-CE23-4A9E-A4B0-10BA1E244838}" type="parTrans" cxnId="{59FBF2F3-7C60-486B-B47A-638CCFA5BE81}">
      <dgm:prSet/>
      <dgm:spPr/>
      <dgm:t>
        <a:bodyPr/>
        <a:lstStyle/>
        <a:p>
          <a:endParaRPr lang="en-US"/>
        </a:p>
      </dgm:t>
    </dgm:pt>
    <dgm:pt modelId="{C6397D38-3476-41CA-B091-405906F42F3B}" type="sibTrans" cxnId="{59FBF2F3-7C60-486B-B47A-638CCFA5BE81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20D74A4C-7812-4DC1-898E-53E6D57E72D0}" type="pres">
      <dgm:prSet presAssocID="{51969813-59F6-47C6-AE92-15E861218D30}" presName="Name0" presStyleCnt="0">
        <dgm:presLayoutVars>
          <dgm:animLvl val="lvl"/>
          <dgm:resizeHandles val="exact"/>
        </dgm:presLayoutVars>
      </dgm:prSet>
      <dgm:spPr/>
    </dgm:pt>
    <dgm:pt modelId="{2C791011-793F-46CA-BB47-0E126F31BCA3}" type="pres">
      <dgm:prSet presAssocID="{C2447EB7-BEC2-4146-92EE-F33D4BDF615B}" presName="compositeNode" presStyleCnt="0">
        <dgm:presLayoutVars>
          <dgm:bulletEnabled val="1"/>
        </dgm:presLayoutVars>
      </dgm:prSet>
      <dgm:spPr/>
    </dgm:pt>
    <dgm:pt modelId="{AF1DD33B-67CF-4C3F-9875-83F83A74A1E8}" type="pres">
      <dgm:prSet presAssocID="{C2447EB7-BEC2-4146-92EE-F33D4BDF615B}" presName="bgRect" presStyleLbl="bgAccFollowNode1" presStyleIdx="0" presStyleCnt="3"/>
      <dgm:spPr/>
    </dgm:pt>
    <dgm:pt modelId="{587877D4-A81B-4AAD-A0DD-4103A30D237D}" type="pres">
      <dgm:prSet presAssocID="{BA2EC981-30A6-4236-80D1-338DA96BC53B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FD19D8EC-C597-48BD-9BFF-DE03B065265D}" type="pres">
      <dgm:prSet presAssocID="{C2447EB7-BEC2-4146-92EE-F33D4BDF615B}" presName="bottomLine" presStyleLbl="alignNode1" presStyleIdx="1" presStyleCnt="6">
        <dgm:presLayoutVars/>
      </dgm:prSet>
      <dgm:spPr/>
    </dgm:pt>
    <dgm:pt modelId="{65B5CAE5-11DC-4D58-8752-3B02E9D92B0D}" type="pres">
      <dgm:prSet presAssocID="{C2447EB7-BEC2-4146-92EE-F33D4BDF615B}" presName="nodeText" presStyleLbl="bgAccFollowNode1" presStyleIdx="0" presStyleCnt="3">
        <dgm:presLayoutVars>
          <dgm:bulletEnabled val="1"/>
        </dgm:presLayoutVars>
      </dgm:prSet>
      <dgm:spPr/>
    </dgm:pt>
    <dgm:pt modelId="{470907AC-2A83-46BB-8826-9D5124EDABEE}" type="pres">
      <dgm:prSet presAssocID="{BA2EC981-30A6-4236-80D1-338DA96BC53B}" presName="sibTrans" presStyleCnt="0"/>
      <dgm:spPr/>
    </dgm:pt>
    <dgm:pt modelId="{1DBF2CC3-AB68-4C59-853B-1A6611D18EC2}" type="pres">
      <dgm:prSet presAssocID="{FBCAA026-E38C-4DDE-ABCA-4F832ACC71B9}" presName="compositeNode" presStyleCnt="0">
        <dgm:presLayoutVars>
          <dgm:bulletEnabled val="1"/>
        </dgm:presLayoutVars>
      </dgm:prSet>
      <dgm:spPr/>
    </dgm:pt>
    <dgm:pt modelId="{9FEC71D1-9BDC-4D0A-8A15-F7D337F27ECD}" type="pres">
      <dgm:prSet presAssocID="{FBCAA026-E38C-4DDE-ABCA-4F832ACC71B9}" presName="bgRect" presStyleLbl="bgAccFollowNode1" presStyleIdx="1" presStyleCnt="3"/>
      <dgm:spPr/>
    </dgm:pt>
    <dgm:pt modelId="{67E0B955-6E1F-4FFD-99EA-05CFE58C5D71}" type="pres">
      <dgm:prSet presAssocID="{9BD932BE-6E31-4F5D-9F69-CA536D395AED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5A0DEC6C-05E6-4BCC-AE39-A23DF39B4A9D}" type="pres">
      <dgm:prSet presAssocID="{FBCAA026-E38C-4DDE-ABCA-4F832ACC71B9}" presName="bottomLine" presStyleLbl="alignNode1" presStyleIdx="3" presStyleCnt="6">
        <dgm:presLayoutVars/>
      </dgm:prSet>
      <dgm:spPr/>
    </dgm:pt>
    <dgm:pt modelId="{A56B62D9-3CE2-43B6-9004-0B987B3516DD}" type="pres">
      <dgm:prSet presAssocID="{FBCAA026-E38C-4DDE-ABCA-4F832ACC71B9}" presName="nodeText" presStyleLbl="bgAccFollowNode1" presStyleIdx="1" presStyleCnt="3">
        <dgm:presLayoutVars>
          <dgm:bulletEnabled val="1"/>
        </dgm:presLayoutVars>
      </dgm:prSet>
      <dgm:spPr/>
    </dgm:pt>
    <dgm:pt modelId="{23E51A13-E5D3-4AF7-9BCD-B19382A97CA3}" type="pres">
      <dgm:prSet presAssocID="{9BD932BE-6E31-4F5D-9F69-CA536D395AED}" presName="sibTrans" presStyleCnt="0"/>
      <dgm:spPr/>
    </dgm:pt>
    <dgm:pt modelId="{3B3D269D-F41C-48C7-AC3F-74A0CC9C4932}" type="pres">
      <dgm:prSet presAssocID="{407B7394-68B1-4165-9798-2F019F06FC5E}" presName="compositeNode" presStyleCnt="0">
        <dgm:presLayoutVars>
          <dgm:bulletEnabled val="1"/>
        </dgm:presLayoutVars>
      </dgm:prSet>
      <dgm:spPr/>
    </dgm:pt>
    <dgm:pt modelId="{E62DD2BA-9861-4AD1-ACF2-9A23A25130F3}" type="pres">
      <dgm:prSet presAssocID="{407B7394-68B1-4165-9798-2F019F06FC5E}" presName="bgRect" presStyleLbl="bgAccFollowNode1" presStyleIdx="2" presStyleCnt="3"/>
      <dgm:spPr/>
    </dgm:pt>
    <dgm:pt modelId="{5E9E797D-492E-48CB-A58F-B19EDB37B972}" type="pres">
      <dgm:prSet presAssocID="{C6397D38-3476-41CA-B091-405906F42F3B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97AC060C-C129-464D-BC08-7C879E863DA8}" type="pres">
      <dgm:prSet presAssocID="{407B7394-68B1-4165-9798-2F019F06FC5E}" presName="bottomLine" presStyleLbl="alignNode1" presStyleIdx="5" presStyleCnt="6">
        <dgm:presLayoutVars/>
      </dgm:prSet>
      <dgm:spPr/>
    </dgm:pt>
    <dgm:pt modelId="{9B9D3FE5-4C96-4771-A246-FB93E12C844B}" type="pres">
      <dgm:prSet presAssocID="{407B7394-68B1-4165-9798-2F019F06FC5E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B0700935-078B-404A-B2FD-35200E5CBC15}" type="presOf" srcId="{C2447EB7-BEC2-4146-92EE-F33D4BDF615B}" destId="{AF1DD33B-67CF-4C3F-9875-83F83A74A1E8}" srcOrd="0" destOrd="0" presId="urn:microsoft.com/office/officeart/2016/7/layout/BasicLinearProcessNumbered"/>
    <dgm:cxn modelId="{C50D3C5C-7857-4DFA-9E70-CC16E82FC54F}" type="presOf" srcId="{FBCAA026-E38C-4DDE-ABCA-4F832ACC71B9}" destId="{9FEC71D1-9BDC-4D0A-8A15-F7D337F27ECD}" srcOrd="0" destOrd="0" presId="urn:microsoft.com/office/officeart/2016/7/layout/BasicLinearProcessNumbered"/>
    <dgm:cxn modelId="{A90D1742-88E5-46BB-BAA0-8660FCC4F81A}" type="presOf" srcId="{407B7394-68B1-4165-9798-2F019F06FC5E}" destId="{E62DD2BA-9861-4AD1-ACF2-9A23A25130F3}" srcOrd="0" destOrd="0" presId="urn:microsoft.com/office/officeart/2016/7/layout/BasicLinearProcessNumbered"/>
    <dgm:cxn modelId="{ECD8186B-31BF-49E0-A507-332DCA44D1E2}" type="presOf" srcId="{51969813-59F6-47C6-AE92-15E861218D30}" destId="{20D74A4C-7812-4DC1-898E-53E6D57E72D0}" srcOrd="0" destOrd="0" presId="urn:microsoft.com/office/officeart/2016/7/layout/BasicLinearProcessNumbered"/>
    <dgm:cxn modelId="{66D71683-DA27-4A40-A9F1-5D7A4890377F}" srcId="{51969813-59F6-47C6-AE92-15E861218D30}" destId="{FBCAA026-E38C-4DDE-ABCA-4F832ACC71B9}" srcOrd="1" destOrd="0" parTransId="{97F87725-A200-45EB-BF00-3763BAF804CE}" sibTransId="{9BD932BE-6E31-4F5D-9F69-CA536D395AED}"/>
    <dgm:cxn modelId="{40D7B8A1-6B85-42B7-B277-1923BB8F07E1}" type="presOf" srcId="{FBCAA026-E38C-4DDE-ABCA-4F832ACC71B9}" destId="{A56B62D9-3CE2-43B6-9004-0B987B3516DD}" srcOrd="1" destOrd="0" presId="urn:microsoft.com/office/officeart/2016/7/layout/BasicLinearProcessNumbered"/>
    <dgm:cxn modelId="{3F8910A2-C7E9-44B6-A2EE-BCE264B0F143}" type="presOf" srcId="{C2447EB7-BEC2-4146-92EE-F33D4BDF615B}" destId="{65B5CAE5-11DC-4D58-8752-3B02E9D92B0D}" srcOrd="1" destOrd="0" presId="urn:microsoft.com/office/officeart/2016/7/layout/BasicLinearProcessNumbered"/>
    <dgm:cxn modelId="{5A1D22A5-80AB-4549-8395-0057EA52795F}" type="presOf" srcId="{9BD932BE-6E31-4F5D-9F69-CA536D395AED}" destId="{67E0B955-6E1F-4FFD-99EA-05CFE58C5D71}" srcOrd="0" destOrd="0" presId="urn:microsoft.com/office/officeart/2016/7/layout/BasicLinearProcessNumbered"/>
    <dgm:cxn modelId="{470956BE-DAE6-44D2-9D5A-96E69C155D6A}" type="presOf" srcId="{C6397D38-3476-41CA-B091-405906F42F3B}" destId="{5E9E797D-492E-48CB-A58F-B19EDB37B972}" srcOrd="0" destOrd="0" presId="urn:microsoft.com/office/officeart/2016/7/layout/BasicLinearProcessNumbered"/>
    <dgm:cxn modelId="{CF053CD7-068D-40A1-85F2-DAF54C5931C4}" type="presOf" srcId="{BA2EC981-30A6-4236-80D1-338DA96BC53B}" destId="{587877D4-A81B-4AAD-A0DD-4103A30D237D}" srcOrd="0" destOrd="0" presId="urn:microsoft.com/office/officeart/2016/7/layout/BasicLinearProcessNumbered"/>
    <dgm:cxn modelId="{DDE9E3EE-812C-46AC-8757-869F9CA478B9}" type="presOf" srcId="{407B7394-68B1-4165-9798-2F019F06FC5E}" destId="{9B9D3FE5-4C96-4771-A246-FB93E12C844B}" srcOrd="1" destOrd="0" presId="urn:microsoft.com/office/officeart/2016/7/layout/BasicLinearProcessNumbered"/>
    <dgm:cxn modelId="{59FBF2F3-7C60-486B-B47A-638CCFA5BE81}" srcId="{51969813-59F6-47C6-AE92-15E861218D30}" destId="{407B7394-68B1-4165-9798-2F019F06FC5E}" srcOrd="2" destOrd="0" parTransId="{808B9FD5-CE23-4A9E-A4B0-10BA1E244838}" sibTransId="{C6397D38-3476-41CA-B091-405906F42F3B}"/>
    <dgm:cxn modelId="{E85C9AF6-5FF9-40A9-99EB-7D2EEE8222A1}" srcId="{51969813-59F6-47C6-AE92-15E861218D30}" destId="{C2447EB7-BEC2-4146-92EE-F33D4BDF615B}" srcOrd="0" destOrd="0" parTransId="{8D4264A5-5632-4FA6-9406-76CAADD5699E}" sibTransId="{BA2EC981-30A6-4236-80D1-338DA96BC53B}"/>
    <dgm:cxn modelId="{4DCE2F7F-FD76-44D9-B4AF-EF1CEB961BB3}" type="presParOf" srcId="{20D74A4C-7812-4DC1-898E-53E6D57E72D0}" destId="{2C791011-793F-46CA-BB47-0E126F31BCA3}" srcOrd="0" destOrd="0" presId="urn:microsoft.com/office/officeart/2016/7/layout/BasicLinearProcessNumbered"/>
    <dgm:cxn modelId="{6CF6B430-178E-4F43-8C2B-2EA8E87DE34B}" type="presParOf" srcId="{2C791011-793F-46CA-BB47-0E126F31BCA3}" destId="{AF1DD33B-67CF-4C3F-9875-83F83A74A1E8}" srcOrd="0" destOrd="0" presId="urn:microsoft.com/office/officeart/2016/7/layout/BasicLinearProcessNumbered"/>
    <dgm:cxn modelId="{FFB69849-632D-4186-864C-5D3336E7B864}" type="presParOf" srcId="{2C791011-793F-46CA-BB47-0E126F31BCA3}" destId="{587877D4-A81B-4AAD-A0DD-4103A30D237D}" srcOrd="1" destOrd="0" presId="urn:microsoft.com/office/officeart/2016/7/layout/BasicLinearProcessNumbered"/>
    <dgm:cxn modelId="{A73140AE-490F-4B7B-9321-907F7DF84B8D}" type="presParOf" srcId="{2C791011-793F-46CA-BB47-0E126F31BCA3}" destId="{FD19D8EC-C597-48BD-9BFF-DE03B065265D}" srcOrd="2" destOrd="0" presId="urn:microsoft.com/office/officeart/2016/7/layout/BasicLinearProcessNumbered"/>
    <dgm:cxn modelId="{251BA15F-4D60-44D2-A2A5-1C75B88F0692}" type="presParOf" srcId="{2C791011-793F-46CA-BB47-0E126F31BCA3}" destId="{65B5CAE5-11DC-4D58-8752-3B02E9D92B0D}" srcOrd="3" destOrd="0" presId="urn:microsoft.com/office/officeart/2016/7/layout/BasicLinearProcessNumbered"/>
    <dgm:cxn modelId="{A35CA0B5-8CEA-4765-AB3B-BC792CE6FCB4}" type="presParOf" srcId="{20D74A4C-7812-4DC1-898E-53E6D57E72D0}" destId="{470907AC-2A83-46BB-8826-9D5124EDABEE}" srcOrd="1" destOrd="0" presId="urn:microsoft.com/office/officeart/2016/7/layout/BasicLinearProcessNumbered"/>
    <dgm:cxn modelId="{B3D09A26-A386-4440-B5A1-989C765BFCCA}" type="presParOf" srcId="{20D74A4C-7812-4DC1-898E-53E6D57E72D0}" destId="{1DBF2CC3-AB68-4C59-853B-1A6611D18EC2}" srcOrd="2" destOrd="0" presId="urn:microsoft.com/office/officeart/2016/7/layout/BasicLinearProcessNumbered"/>
    <dgm:cxn modelId="{B754EB9E-A407-40FC-A3B8-0EA317482401}" type="presParOf" srcId="{1DBF2CC3-AB68-4C59-853B-1A6611D18EC2}" destId="{9FEC71D1-9BDC-4D0A-8A15-F7D337F27ECD}" srcOrd="0" destOrd="0" presId="urn:microsoft.com/office/officeart/2016/7/layout/BasicLinearProcessNumbered"/>
    <dgm:cxn modelId="{4131D99E-CF64-4CFF-B72C-D54CDC16DA38}" type="presParOf" srcId="{1DBF2CC3-AB68-4C59-853B-1A6611D18EC2}" destId="{67E0B955-6E1F-4FFD-99EA-05CFE58C5D71}" srcOrd="1" destOrd="0" presId="urn:microsoft.com/office/officeart/2016/7/layout/BasicLinearProcessNumbered"/>
    <dgm:cxn modelId="{BA83FF16-3365-4E32-B2CD-D24CCB8F456A}" type="presParOf" srcId="{1DBF2CC3-AB68-4C59-853B-1A6611D18EC2}" destId="{5A0DEC6C-05E6-4BCC-AE39-A23DF39B4A9D}" srcOrd="2" destOrd="0" presId="urn:microsoft.com/office/officeart/2016/7/layout/BasicLinearProcessNumbered"/>
    <dgm:cxn modelId="{3172BC6C-71A5-4D92-B241-9220217740E4}" type="presParOf" srcId="{1DBF2CC3-AB68-4C59-853B-1A6611D18EC2}" destId="{A56B62D9-3CE2-43B6-9004-0B987B3516DD}" srcOrd="3" destOrd="0" presId="urn:microsoft.com/office/officeart/2016/7/layout/BasicLinearProcessNumbered"/>
    <dgm:cxn modelId="{BD042C8A-1A5A-43B4-8489-F0F1B328ECAC}" type="presParOf" srcId="{20D74A4C-7812-4DC1-898E-53E6D57E72D0}" destId="{23E51A13-E5D3-4AF7-9BCD-B19382A97CA3}" srcOrd="3" destOrd="0" presId="urn:microsoft.com/office/officeart/2016/7/layout/BasicLinearProcessNumbered"/>
    <dgm:cxn modelId="{86C14D76-DE79-44B3-935E-F892B95D39DD}" type="presParOf" srcId="{20D74A4C-7812-4DC1-898E-53E6D57E72D0}" destId="{3B3D269D-F41C-48C7-AC3F-74A0CC9C4932}" srcOrd="4" destOrd="0" presId="urn:microsoft.com/office/officeart/2016/7/layout/BasicLinearProcessNumbered"/>
    <dgm:cxn modelId="{BAC27D50-80C3-4969-843A-C2826CE3DE90}" type="presParOf" srcId="{3B3D269D-F41C-48C7-AC3F-74A0CC9C4932}" destId="{E62DD2BA-9861-4AD1-ACF2-9A23A25130F3}" srcOrd="0" destOrd="0" presId="urn:microsoft.com/office/officeart/2016/7/layout/BasicLinearProcessNumbered"/>
    <dgm:cxn modelId="{4D002EE6-E234-4B8D-85E1-8DF8359F7EC4}" type="presParOf" srcId="{3B3D269D-F41C-48C7-AC3F-74A0CC9C4932}" destId="{5E9E797D-492E-48CB-A58F-B19EDB37B972}" srcOrd="1" destOrd="0" presId="urn:microsoft.com/office/officeart/2016/7/layout/BasicLinearProcessNumbered"/>
    <dgm:cxn modelId="{01CE1807-F07F-4C52-865B-84E3D6005B8A}" type="presParOf" srcId="{3B3D269D-F41C-48C7-AC3F-74A0CC9C4932}" destId="{97AC060C-C129-464D-BC08-7C879E863DA8}" srcOrd="2" destOrd="0" presId="urn:microsoft.com/office/officeart/2016/7/layout/BasicLinearProcessNumbered"/>
    <dgm:cxn modelId="{DF15C724-9F0C-4150-92FB-C78F66ACD628}" type="presParOf" srcId="{3B3D269D-F41C-48C7-AC3F-74A0CC9C4932}" destId="{9B9D3FE5-4C96-4771-A246-FB93E12C844B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1BA730A-D5A5-46DB-B249-E44515FDC3C3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5E5F52B5-B319-4E47-86F1-2AFA80C3114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We would love to hear from you! </a:t>
          </a:r>
        </a:p>
      </dgm:t>
    </dgm:pt>
    <dgm:pt modelId="{4C8F16DA-E6F7-4F92-9805-6ADD44A329BA}" type="parTrans" cxnId="{E3FD1D75-7D68-4EB5-A766-3E73A0093C4A}">
      <dgm:prSet/>
      <dgm:spPr/>
      <dgm:t>
        <a:bodyPr/>
        <a:lstStyle/>
        <a:p>
          <a:endParaRPr lang="en-US"/>
        </a:p>
      </dgm:t>
    </dgm:pt>
    <dgm:pt modelId="{1E6E3FAF-BAF2-4658-8A2E-060CD36CEB21}" type="sibTrans" cxnId="{E3FD1D75-7D68-4EB5-A766-3E73A0093C4A}">
      <dgm:prSet/>
      <dgm:spPr/>
      <dgm:t>
        <a:bodyPr/>
        <a:lstStyle/>
        <a:p>
          <a:endParaRPr lang="en-US"/>
        </a:p>
      </dgm:t>
    </dgm:pt>
    <dgm:pt modelId="{1E8B41A5-0886-4C25-8488-FCD3A18F9D2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Please email </a:t>
          </a:r>
          <a:r>
            <a:rPr lang="en-US">
              <a:hlinkClick xmlns:r="http://schemas.openxmlformats.org/officeDocument/2006/relationships" r:id="rId1"/>
            </a:rPr>
            <a:t>SBertie@swchs.net</a:t>
          </a:r>
          <a:r>
            <a:rPr lang="en-US"/>
            <a:t> to express your interest</a:t>
          </a:r>
        </a:p>
      </dgm:t>
    </dgm:pt>
    <dgm:pt modelId="{BB6A2E61-FAA6-4D31-9814-A65A333BEE9E}" type="parTrans" cxnId="{3C58BDA3-6AAF-4E3F-9940-F17C559961C9}">
      <dgm:prSet/>
      <dgm:spPr/>
      <dgm:t>
        <a:bodyPr/>
        <a:lstStyle/>
        <a:p>
          <a:endParaRPr lang="en-US"/>
        </a:p>
      </dgm:t>
    </dgm:pt>
    <dgm:pt modelId="{F49476ED-B0F4-4A03-8158-801F790E7530}" type="sibTrans" cxnId="{3C58BDA3-6AAF-4E3F-9940-F17C559961C9}">
      <dgm:prSet/>
      <dgm:spPr/>
      <dgm:t>
        <a:bodyPr/>
        <a:lstStyle/>
        <a:p>
          <a:endParaRPr lang="en-US"/>
        </a:p>
      </dgm:t>
    </dgm:pt>
    <dgm:pt modelId="{A32769D7-C4D3-4AF9-A35C-D040B50C6118}" type="pres">
      <dgm:prSet presAssocID="{71BA730A-D5A5-46DB-B249-E44515FDC3C3}" presName="root" presStyleCnt="0">
        <dgm:presLayoutVars>
          <dgm:dir/>
          <dgm:resizeHandles val="exact"/>
        </dgm:presLayoutVars>
      </dgm:prSet>
      <dgm:spPr/>
    </dgm:pt>
    <dgm:pt modelId="{1973EB13-6913-4A1B-A11B-882649D0729C}" type="pres">
      <dgm:prSet presAssocID="{5E5F52B5-B319-4E47-86F1-2AFA80C31149}" presName="compNode" presStyleCnt="0"/>
      <dgm:spPr/>
    </dgm:pt>
    <dgm:pt modelId="{1A3AB5E1-57BD-4764-851F-53DCBAB1BE69}" type="pres">
      <dgm:prSet presAssocID="{5E5F52B5-B319-4E47-86F1-2AFA80C31149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 Love Face Outline"/>
        </a:ext>
      </dgm:extLst>
    </dgm:pt>
    <dgm:pt modelId="{8DE14BFA-0F77-4CB6-ABC1-AB6F090A6300}" type="pres">
      <dgm:prSet presAssocID="{5E5F52B5-B319-4E47-86F1-2AFA80C31149}" presName="spaceRect" presStyleCnt="0"/>
      <dgm:spPr/>
    </dgm:pt>
    <dgm:pt modelId="{C7A855F5-444E-4BAD-8FDA-F5D9E38E05F5}" type="pres">
      <dgm:prSet presAssocID="{5E5F52B5-B319-4E47-86F1-2AFA80C31149}" presName="textRect" presStyleLbl="revTx" presStyleIdx="0" presStyleCnt="2">
        <dgm:presLayoutVars>
          <dgm:chMax val="1"/>
          <dgm:chPref val="1"/>
        </dgm:presLayoutVars>
      </dgm:prSet>
      <dgm:spPr/>
    </dgm:pt>
    <dgm:pt modelId="{AEA41EE8-E304-44D0-9EE0-09D00321DFD5}" type="pres">
      <dgm:prSet presAssocID="{1E6E3FAF-BAF2-4658-8A2E-060CD36CEB21}" presName="sibTrans" presStyleCnt="0"/>
      <dgm:spPr/>
    </dgm:pt>
    <dgm:pt modelId="{2A7FB02A-97E5-4CED-92BB-574A2425BF31}" type="pres">
      <dgm:prSet presAssocID="{1E8B41A5-0886-4C25-8488-FCD3A18F9D21}" presName="compNode" presStyleCnt="0"/>
      <dgm:spPr/>
    </dgm:pt>
    <dgm:pt modelId="{2FE3E63F-AD86-457F-BB5F-B6CFB8F8B7B4}" type="pres">
      <dgm:prSet presAssocID="{1E8B41A5-0886-4C25-8488-FCD3A18F9D21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ail"/>
        </a:ext>
      </dgm:extLst>
    </dgm:pt>
    <dgm:pt modelId="{E6493749-3442-406B-9517-D8BE50A8FBE0}" type="pres">
      <dgm:prSet presAssocID="{1E8B41A5-0886-4C25-8488-FCD3A18F9D21}" presName="spaceRect" presStyleCnt="0"/>
      <dgm:spPr/>
    </dgm:pt>
    <dgm:pt modelId="{8CBA2B64-0700-48A3-ACD5-C566BFA52C86}" type="pres">
      <dgm:prSet presAssocID="{1E8B41A5-0886-4C25-8488-FCD3A18F9D21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7BE2DC21-320D-4907-A451-865AFE2A4CBD}" type="presOf" srcId="{71BA730A-D5A5-46DB-B249-E44515FDC3C3}" destId="{A32769D7-C4D3-4AF9-A35C-D040B50C6118}" srcOrd="0" destOrd="0" presId="urn:microsoft.com/office/officeart/2018/2/layout/IconLabelList"/>
    <dgm:cxn modelId="{E3FD1D75-7D68-4EB5-A766-3E73A0093C4A}" srcId="{71BA730A-D5A5-46DB-B249-E44515FDC3C3}" destId="{5E5F52B5-B319-4E47-86F1-2AFA80C31149}" srcOrd="0" destOrd="0" parTransId="{4C8F16DA-E6F7-4F92-9805-6ADD44A329BA}" sibTransId="{1E6E3FAF-BAF2-4658-8A2E-060CD36CEB21}"/>
    <dgm:cxn modelId="{36EE0F98-C66B-46A8-B96A-C9CAD7587185}" type="presOf" srcId="{5E5F52B5-B319-4E47-86F1-2AFA80C31149}" destId="{C7A855F5-444E-4BAD-8FDA-F5D9E38E05F5}" srcOrd="0" destOrd="0" presId="urn:microsoft.com/office/officeart/2018/2/layout/IconLabelList"/>
    <dgm:cxn modelId="{3C58BDA3-6AAF-4E3F-9940-F17C559961C9}" srcId="{71BA730A-D5A5-46DB-B249-E44515FDC3C3}" destId="{1E8B41A5-0886-4C25-8488-FCD3A18F9D21}" srcOrd="1" destOrd="0" parTransId="{BB6A2E61-FAA6-4D31-9814-A65A333BEE9E}" sibTransId="{F49476ED-B0F4-4A03-8158-801F790E7530}"/>
    <dgm:cxn modelId="{B1207BFE-C830-4D0F-A9F6-FD49FE8C3677}" type="presOf" srcId="{1E8B41A5-0886-4C25-8488-FCD3A18F9D21}" destId="{8CBA2B64-0700-48A3-ACD5-C566BFA52C86}" srcOrd="0" destOrd="0" presId="urn:microsoft.com/office/officeart/2018/2/layout/IconLabelList"/>
    <dgm:cxn modelId="{457E352E-1B73-4710-AB47-AF8DC3BC0B93}" type="presParOf" srcId="{A32769D7-C4D3-4AF9-A35C-D040B50C6118}" destId="{1973EB13-6913-4A1B-A11B-882649D0729C}" srcOrd="0" destOrd="0" presId="urn:microsoft.com/office/officeart/2018/2/layout/IconLabelList"/>
    <dgm:cxn modelId="{B3BCB09B-3AE7-4A92-98DE-72FF87A1DD02}" type="presParOf" srcId="{1973EB13-6913-4A1B-A11B-882649D0729C}" destId="{1A3AB5E1-57BD-4764-851F-53DCBAB1BE69}" srcOrd="0" destOrd="0" presId="urn:microsoft.com/office/officeart/2018/2/layout/IconLabelList"/>
    <dgm:cxn modelId="{61266AD6-44F4-4EA3-B03E-52F2B94A26BC}" type="presParOf" srcId="{1973EB13-6913-4A1B-A11B-882649D0729C}" destId="{8DE14BFA-0F77-4CB6-ABC1-AB6F090A6300}" srcOrd="1" destOrd="0" presId="urn:microsoft.com/office/officeart/2018/2/layout/IconLabelList"/>
    <dgm:cxn modelId="{E69B5719-514D-4A85-AB36-C9879A80CB4A}" type="presParOf" srcId="{1973EB13-6913-4A1B-A11B-882649D0729C}" destId="{C7A855F5-444E-4BAD-8FDA-F5D9E38E05F5}" srcOrd="2" destOrd="0" presId="urn:microsoft.com/office/officeart/2018/2/layout/IconLabelList"/>
    <dgm:cxn modelId="{0ABAC587-B2DD-441B-8A78-29FA3E1E8BAC}" type="presParOf" srcId="{A32769D7-C4D3-4AF9-A35C-D040B50C6118}" destId="{AEA41EE8-E304-44D0-9EE0-09D00321DFD5}" srcOrd="1" destOrd="0" presId="urn:microsoft.com/office/officeart/2018/2/layout/IconLabelList"/>
    <dgm:cxn modelId="{666EF31A-0308-4ADD-BE77-245B9CCFA88A}" type="presParOf" srcId="{A32769D7-C4D3-4AF9-A35C-D040B50C6118}" destId="{2A7FB02A-97E5-4CED-92BB-574A2425BF31}" srcOrd="2" destOrd="0" presId="urn:microsoft.com/office/officeart/2018/2/layout/IconLabelList"/>
    <dgm:cxn modelId="{B8F7DD1F-B379-4634-AD8E-7D3681C55930}" type="presParOf" srcId="{2A7FB02A-97E5-4CED-92BB-574A2425BF31}" destId="{2FE3E63F-AD86-457F-BB5F-B6CFB8F8B7B4}" srcOrd="0" destOrd="0" presId="urn:microsoft.com/office/officeart/2018/2/layout/IconLabelList"/>
    <dgm:cxn modelId="{DF1B57DF-DFB2-4B17-81C2-089E9194E458}" type="presParOf" srcId="{2A7FB02A-97E5-4CED-92BB-574A2425BF31}" destId="{E6493749-3442-406B-9517-D8BE50A8FBE0}" srcOrd="1" destOrd="0" presId="urn:microsoft.com/office/officeart/2018/2/layout/IconLabelList"/>
    <dgm:cxn modelId="{CB80AB48-53EC-4605-A5AF-9F3EE412937D}" type="presParOf" srcId="{2A7FB02A-97E5-4CED-92BB-574A2425BF31}" destId="{8CBA2B64-0700-48A3-ACD5-C566BFA52C86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6319EA-9D0C-4434-AC3F-F66A7C0C23F6}">
      <dsp:nvSpPr>
        <dsp:cNvPr id="0" name=""/>
        <dsp:cNvSpPr/>
      </dsp:nvSpPr>
      <dsp:spPr>
        <a:xfrm>
          <a:off x="8492883" y="1207422"/>
          <a:ext cx="1936515" cy="193683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93D89D-2766-437B-924D-61A1B1FF4495}">
      <dsp:nvSpPr>
        <dsp:cNvPr id="0" name=""/>
        <dsp:cNvSpPr/>
      </dsp:nvSpPr>
      <dsp:spPr>
        <a:xfrm>
          <a:off x="8556781" y="1271995"/>
          <a:ext cx="1807689" cy="180768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To get ahead and ensure applications are as competitive as possible </a:t>
          </a:r>
        </a:p>
      </dsp:txBody>
      <dsp:txXfrm>
        <a:off x="8815464" y="1530284"/>
        <a:ext cx="1291353" cy="1291108"/>
      </dsp:txXfrm>
    </dsp:sp>
    <dsp:sp modelId="{5AA80F34-4CD5-4884-A747-F1FB7FEFF6C5}">
      <dsp:nvSpPr>
        <dsp:cNvPr id="0" name=""/>
        <dsp:cNvSpPr/>
      </dsp:nvSpPr>
      <dsp:spPr>
        <a:xfrm rot="2700000">
          <a:off x="6490520" y="1207523"/>
          <a:ext cx="1936291" cy="1936291"/>
        </a:xfrm>
        <a:prstGeom prst="teardrop">
          <a:avLst>
            <a:gd name="adj" fmla="val 1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65E64E-824B-405C-BAC2-F5B35A99DA95}">
      <dsp:nvSpPr>
        <dsp:cNvPr id="0" name=""/>
        <dsp:cNvSpPr/>
      </dsp:nvSpPr>
      <dsp:spPr>
        <a:xfrm>
          <a:off x="6556368" y="1271995"/>
          <a:ext cx="1807689" cy="180768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To encourage you and your young person to start researching these options</a:t>
          </a:r>
        </a:p>
      </dsp:txBody>
      <dsp:txXfrm>
        <a:off x="6814020" y="1530284"/>
        <a:ext cx="1291353" cy="1291108"/>
      </dsp:txXfrm>
    </dsp:sp>
    <dsp:sp modelId="{2898B7C5-E2C9-44A5-A0F0-9D51307AEBF8}">
      <dsp:nvSpPr>
        <dsp:cNvPr id="0" name=""/>
        <dsp:cNvSpPr/>
      </dsp:nvSpPr>
      <dsp:spPr>
        <a:xfrm rot="2700000">
          <a:off x="4490107" y="1207523"/>
          <a:ext cx="1936291" cy="1936291"/>
        </a:xfrm>
        <a:prstGeom prst="teardrop">
          <a:avLst>
            <a:gd name="adj" fmla="val 10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E5CDD9-4B03-46E6-9DD3-D516B2B931F3}">
      <dsp:nvSpPr>
        <dsp:cNvPr id="0" name=""/>
        <dsp:cNvSpPr/>
      </dsp:nvSpPr>
      <dsp:spPr>
        <a:xfrm>
          <a:off x="4554924" y="1271995"/>
          <a:ext cx="1807689" cy="180768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To explain the choices available to students</a:t>
          </a:r>
        </a:p>
      </dsp:txBody>
      <dsp:txXfrm>
        <a:off x="4812576" y="1530284"/>
        <a:ext cx="1291353" cy="1291108"/>
      </dsp:txXfrm>
    </dsp:sp>
    <dsp:sp modelId="{8649BA2E-5393-4BDF-9C10-48B457B7201B}">
      <dsp:nvSpPr>
        <dsp:cNvPr id="0" name=""/>
        <dsp:cNvSpPr/>
      </dsp:nvSpPr>
      <dsp:spPr>
        <a:xfrm rot="2700000">
          <a:off x="2488664" y="1207523"/>
          <a:ext cx="1936291" cy="1936291"/>
        </a:xfrm>
        <a:prstGeom prst="teardrop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19EBA-B6C4-4075-AF9B-FE9E48656C73}">
      <dsp:nvSpPr>
        <dsp:cNvPr id="0" name=""/>
        <dsp:cNvSpPr/>
      </dsp:nvSpPr>
      <dsp:spPr>
        <a:xfrm>
          <a:off x="2553480" y="1271995"/>
          <a:ext cx="1807689" cy="180768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Calibri Light" panose="020F0302020204030204"/>
            </a:rPr>
            <a:t>To </a:t>
          </a:r>
          <a:r>
            <a:rPr lang="en-US" sz="1400" kern="1200"/>
            <a:t>provide a map of the support available at SWCHS throughout this year and beyond</a:t>
          </a:r>
        </a:p>
      </dsp:txBody>
      <dsp:txXfrm>
        <a:off x="2812163" y="1530284"/>
        <a:ext cx="1291353" cy="1291108"/>
      </dsp:txXfrm>
    </dsp:sp>
    <dsp:sp modelId="{D5CF08A2-E30D-4B26-A283-B06256BE4AC2}">
      <dsp:nvSpPr>
        <dsp:cNvPr id="0" name=""/>
        <dsp:cNvSpPr/>
      </dsp:nvSpPr>
      <dsp:spPr>
        <a:xfrm rot="2700000">
          <a:off x="487220" y="1207523"/>
          <a:ext cx="1936291" cy="1936291"/>
        </a:xfrm>
        <a:prstGeom prst="teardrop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44111F-1E72-46AA-8EBE-3E509F906A53}">
      <dsp:nvSpPr>
        <dsp:cNvPr id="0" name=""/>
        <dsp:cNvSpPr/>
      </dsp:nvSpPr>
      <dsp:spPr>
        <a:xfrm>
          <a:off x="552036" y="1271995"/>
          <a:ext cx="1807689" cy="1807687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To </a:t>
          </a:r>
          <a:r>
            <a:rPr lang="en-US" sz="1400" kern="1200">
              <a:latin typeface="Calibri Light" panose="020F0302020204030204"/>
            </a:rPr>
            <a:t>introduce Unifrog and explain how to research options </a:t>
          </a:r>
          <a:endParaRPr lang="en-US" sz="1400" kern="1200" dirty="0">
            <a:latin typeface="Calibri Light" panose="020F0302020204030204"/>
          </a:endParaRPr>
        </a:p>
      </dsp:txBody>
      <dsp:txXfrm>
        <a:off x="810719" y="1530284"/>
        <a:ext cx="1291353" cy="12911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A98423-F565-4112-85DB-AD767094DB33}">
      <dsp:nvSpPr>
        <dsp:cNvPr id="0" name=""/>
        <dsp:cNvSpPr/>
      </dsp:nvSpPr>
      <dsp:spPr>
        <a:xfrm>
          <a:off x="0" y="231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52306C-D976-4B4B-9D4A-9132F9CD8F90}">
      <dsp:nvSpPr>
        <dsp:cNvPr id="0" name=""/>
        <dsp:cNvSpPr/>
      </dsp:nvSpPr>
      <dsp:spPr>
        <a:xfrm>
          <a:off x="355657" y="266858"/>
          <a:ext cx="646650" cy="64665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5DCE5E-5314-4DFB-A58F-CA455EB4715D}">
      <dsp:nvSpPr>
        <dsp:cNvPr id="0" name=""/>
        <dsp:cNvSpPr/>
      </dsp:nvSpPr>
      <dsp:spPr>
        <a:xfrm>
          <a:off x="1357965" y="231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Employment</a:t>
          </a:r>
          <a:endParaRPr lang="en-US" sz="1900" kern="1200"/>
        </a:p>
      </dsp:txBody>
      <dsp:txXfrm>
        <a:off x="1357965" y="2319"/>
        <a:ext cx="4887299" cy="1175727"/>
      </dsp:txXfrm>
    </dsp:sp>
    <dsp:sp modelId="{1C2A942A-A22D-42BD-84A8-86ED0866D157}">
      <dsp:nvSpPr>
        <dsp:cNvPr id="0" name=""/>
        <dsp:cNvSpPr/>
      </dsp:nvSpPr>
      <dsp:spPr>
        <a:xfrm>
          <a:off x="0" y="147197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0142FD-4877-475D-93B9-A2DEA540A0D3}">
      <dsp:nvSpPr>
        <dsp:cNvPr id="0" name=""/>
        <dsp:cNvSpPr/>
      </dsp:nvSpPr>
      <dsp:spPr>
        <a:xfrm>
          <a:off x="355657" y="1736518"/>
          <a:ext cx="646650" cy="64665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4AB3B3-2E5C-4803-A115-3DBA72E378DA}">
      <dsp:nvSpPr>
        <dsp:cNvPr id="0" name=""/>
        <dsp:cNvSpPr/>
      </dsp:nvSpPr>
      <dsp:spPr>
        <a:xfrm>
          <a:off x="1357965" y="147197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Higher Apprenticeships (1-5 years, college, university or training provider alongside employer)</a:t>
          </a:r>
          <a:endParaRPr lang="en-US" sz="1900" kern="1200"/>
        </a:p>
      </dsp:txBody>
      <dsp:txXfrm>
        <a:off x="1357965" y="1471979"/>
        <a:ext cx="4887299" cy="1175727"/>
      </dsp:txXfrm>
    </dsp:sp>
    <dsp:sp modelId="{74C9DCC7-5D66-4C98-99CE-1923CDA95621}">
      <dsp:nvSpPr>
        <dsp:cNvPr id="0" name=""/>
        <dsp:cNvSpPr/>
      </dsp:nvSpPr>
      <dsp:spPr>
        <a:xfrm>
          <a:off x="0" y="294163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2BF724-7C14-498F-8CA8-593FCE542874}">
      <dsp:nvSpPr>
        <dsp:cNvPr id="0" name=""/>
        <dsp:cNvSpPr/>
      </dsp:nvSpPr>
      <dsp:spPr>
        <a:xfrm>
          <a:off x="355657" y="3206178"/>
          <a:ext cx="646650" cy="64665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67987D-DC25-4C14-BF66-1108F66EF7EA}">
      <dsp:nvSpPr>
        <dsp:cNvPr id="0" name=""/>
        <dsp:cNvSpPr/>
      </dsp:nvSpPr>
      <dsp:spPr>
        <a:xfrm>
          <a:off x="1357965" y="294163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Degree Apprenticeships (3-6 years, college or university alongside employer)</a:t>
          </a:r>
          <a:endParaRPr lang="en-US" sz="1900" kern="1200"/>
        </a:p>
      </dsp:txBody>
      <dsp:txXfrm>
        <a:off x="1357965" y="2941639"/>
        <a:ext cx="4887299" cy="1175727"/>
      </dsp:txXfrm>
    </dsp:sp>
    <dsp:sp modelId="{E0D32459-A106-471A-92AC-703691601E55}">
      <dsp:nvSpPr>
        <dsp:cNvPr id="0" name=""/>
        <dsp:cNvSpPr/>
      </dsp:nvSpPr>
      <dsp:spPr>
        <a:xfrm>
          <a:off x="0" y="441129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0C0E7C-F1B5-4E45-B625-6744D92BD50D}">
      <dsp:nvSpPr>
        <dsp:cNvPr id="0" name=""/>
        <dsp:cNvSpPr/>
      </dsp:nvSpPr>
      <dsp:spPr>
        <a:xfrm>
          <a:off x="355657" y="4675838"/>
          <a:ext cx="646650" cy="64665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1A8FFB-5FFB-484D-9698-E5AD033D3E61}">
      <dsp:nvSpPr>
        <dsp:cNvPr id="0" name=""/>
        <dsp:cNvSpPr/>
      </dsp:nvSpPr>
      <dsp:spPr>
        <a:xfrm>
          <a:off x="1357965" y="441129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Undergraduate Degree</a:t>
          </a:r>
          <a:endParaRPr lang="en-US" sz="1900" kern="1200"/>
        </a:p>
      </dsp:txBody>
      <dsp:txXfrm>
        <a:off x="1357965" y="4411299"/>
        <a:ext cx="4887299" cy="11757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F81DBD-E6C8-4C94-96F0-D6D42AD97776}">
      <dsp:nvSpPr>
        <dsp:cNvPr id="0" name=""/>
        <dsp:cNvSpPr/>
      </dsp:nvSpPr>
      <dsp:spPr>
        <a:xfrm>
          <a:off x="0" y="524133"/>
          <a:ext cx="2918936" cy="18535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85C9C7-7AA4-4241-84CE-DE0991F130AB}">
      <dsp:nvSpPr>
        <dsp:cNvPr id="0" name=""/>
        <dsp:cNvSpPr/>
      </dsp:nvSpPr>
      <dsp:spPr>
        <a:xfrm>
          <a:off x="324326" y="832243"/>
          <a:ext cx="2918936" cy="18535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Calibri" panose="020F0502020204030204"/>
              <a:ea typeface="+mn-ea"/>
              <a:cs typeface="+mn-cs"/>
            </a:rPr>
            <a:t>How to best use the summer months, including the end of year 12assessments</a:t>
          </a:r>
        </a:p>
      </dsp:txBody>
      <dsp:txXfrm>
        <a:off x="378614" y="886531"/>
        <a:ext cx="2810360" cy="1744948"/>
      </dsp:txXfrm>
    </dsp:sp>
    <dsp:sp modelId="{CC967BF0-DCB6-4DA2-9698-8BDD5B040F17}">
      <dsp:nvSpPr>
        <dsp:cNvPr id="0" name=""/>
        <dsp:cNvSpPr/>
      </dsp:nvSpPr>
      <dsp:spPr>
        <a:xfrm>
          <a:off x="3567588" y="524133"/>
          <a:ext cx="2918936" cy="18535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67719F-4B4D-468D-B8B0-C88A921E8C0E}">
      <dsp:nvSpPr>
        <dsp:cNvPr id="0" name=""/>
        <dsp:cNvSpPr/>
      </dsp:nvSpPr>
      <dsp:spPr>
        <a:xfrm>
          <a:off x="3891915" y="832243"/>
          <a:ext cx="2918936" cy="18535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Calibri" panose="020F0502020204030204"/>
              <a:ea typeface="+mn-ea"/>
              <a:cs typeface="+mn-cs"/>
            </a:rPr>
            <a:t>Progression plans to support students next half term</a:t>
          </a:r>
          <a:endParaRPr lang="en-US" sz="2500" kern="1200" dirty="0">
            <a:latin typeface="Calibri" panose="020F0502020204030204"/>
            <a:ea typeface="+mn-ea"/>
            <a:cs typeface="+mn-cs"/>
          </a:endParaRPr>
        </a:p>
      </dsp:txBody>
      <dsp:txXfrm>
        <a:off x="3946203" y="886531"/>
        <a:ext cx="2810360" cy="1744948"/>
      </dsp:txXfrm>
    </dsp:sp>
    <dsp:sp modelId="{88F7ED05-F627-4F9B-A701-3E94F6F032FE}">
      <dsp:nvSpPr>
        <dsp:cNvPr id="0" name=""/>
        <dsp:cNvSpPr/>
      </dsp:nvSpPr>
      <dsp:spPr>
        <a:xfrm>
          <a:off x="7135177" y="524133"/>
          <a:ext cx="2918936" cy="18535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F14FBC-0E4D-4BA8-A27E-E4FB8F3894D1}">
      <dsp:nvSpPr>
        <dsp:cNvPr id="0" name=""/>
        <dsp:cNvSpPr/>
      </dsp:nvSpPr>
      <dsp:spPr>
        <a:xfrm>
          <a:off x="7459503" y="832243"/>
          <a:ext cx="2918936" cy="18535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Calibri"/>
              <a:ea typeface="+mn-ea"/>
              <a:cs typeface="+mn-cs"/>
            </a:rPr>
            <a:t>More specific steps in the application system: workshops</a:t>
          </a:r>
        </a:p>
      </dsp:txBody>
      <dsp:txXfrm>
        <a:off x="7513791" y="886531"/>
        <a:ext cx="2810360" cy="17449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7BCF2C-1FD8-413A-BF53-C9E1A1A4DD38}">
      <dsp:nvSpPr>
        <dsp:cNvPr id="0" name=""/>
        <dsp:cNvSpPr/>
      </dsp:nvSpPr>
      <dsp:spPr>
        <a:xfrm>
          <a:off x="4323206" y="877341"/>
          <a:ext cx="67549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75493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43301" y="919530"/>
        <a:ext cx="35304" cy="7060"/>
      </dsp:txXfrm>
    </dsp:sp>
    <dsp:sp modelId="{CF19C59E-82F1-4F36-AD7E-EF8A2E82E0BE}">
      <dsp:nvSpPr>
        <dsp:cNvPr id="0" name=""/>
        <dsp:cNvSpPr/>
      </dsp:nvSpPr>
      <dsp:spPr>
        <a:xfrm>
          <a:off x="1255034" y="2069"/>
          <a:ext cx="3069972" cy="184198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0431" tIns="157904" rIns="150431" bIns="157904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Explore and refine: Year 12</a:t>
          </a:r>
          <a:r>
            <a:rPr lang="en-GB" sz="2700" kern="1200">
              <a:latin typeface="Calibri Light" panose="020F0302020204030204"/>
            </a:rPr>
            <a:t>, summer holidays</a:t>
          </a:r>
          <a:r>
            <a:rPr lang="en-GB" sz="2700" kern="1200"/>
            <a:t> </a:t>
          </a:r>
          <a:r>
            <a:rPr lang="en-GB" sz="2700" kern="1200">
              <a:latin typeface="Calibri Light" panose="020F0302020204030204"/>
            </a:rPr>
            <a:t>and </a:t>
          </a:r>
          <a:r>
            <a:rPr lang="en-GB" sz="2700" kern="1200"/>
            <a:t>into Year 13</a:t>
          </a:r>
          <a:endParaRPr lang="en-US" sz="2700" kern="1200"/>
        </a:p>
      </dsp:txBody>
      <dsp:txXfrm>
        <a:off x="1255034" y="2069"/>
        <a:ext cx="3069972" cy="1841983"/>
      </dsp:txXfrm>
    </dsp:sp>
    <dsp:sp modelId="{7E5C677F-36C1-497F-B14D-002FBDB64BE2}">
      <dsp:nvSpPr>
        <dsp:cNvPr id="0" name=""/>
        <dsp:cNvSpPr/>
      </dsp:nvSpPr>
      <dsp:spPr>
        <a:xfrm>
          <a:off x="2790020" y="1842253"/>
          <a:ext cx="3776066" cy="675493"/>
        </a:xfrm>
        <a:custGeom>
          <a:avLst/>
          <a:gdLst/>
          <a:ahLst/>
          <a:cxnLst/>
          <a:rect l="0" t="0" r="0" b="0"/>
          <a:pathLst>
            <a:path>
              <a:moveTo>
                <a:pt x="3776066" y="0"/>
              </a:moveTo>
              <a:lnTo>
                <a:pt x="3776066" y="354846"/>
              </a:lnTo>
              <a:lnTo>
                <a:pt x="0" y="354846"/>
              </a:lnTo>
              <a:lnTo>
                <a:pt x="0" y="675493"/>
              </a:lnTo>
            </a:path>
          </a:pathLst>
        </a:custGeom>
        <a:noFill/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582015" y="2176469"/>
        <a:ext cx="192075" cy="7060"/>
      </dsp:txXfrm>
    </dsp:sp>
    <dsp:sp modelId="{02C24113-4658-4843-981B-2FE263D6DDE1}">
      <dsp:nvSpPr>
        <dsp:cNvPr id="0" name=""/>
        <dsp:cNvSpPr/>
      </dsp:nvSpPr>
      <dsp:spPr>
        <a:xfrm>
          <a:off x="5031100" y="2069"/>
          <a:ext cx="3069972" cy="1841983"/>
        </a:xfrm>
        <a:prstGeom prst="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0431" tIns="157904" rIns="150431" bIns="15790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Apply: from Autumn term of Year 13 </a:t>
          </a:r>
          <a:endParaRPr lang="en-US" sz="2700" kern="1200"/>
        </a:p>
      </dsp:txBody>
      <dsp:txXfrm>
        <a:off x="5031100" y="2069"/>
        <a:ext cx="3069972" cy="1841983"/>
      </dsp:txXfrm>
    </dsp:sp>
    <dsp:sp modelId="{C0EB4C00-59BF-49C3-9893-9A55774568A0}">
      <dsp:nvSpPr>
        <dsp:cNvPr id="0" name=""/>
        <dsp:cNvSpPr/>
      </dsp:nvSpPr>
      <dsp:spPr>
        <a:xfrm>
          <a:off x="1255034" y="2550146"/>
          <a:ext cx="3069972" cy="1841983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0431" tIns="157904" rIns="150431" bIns="157904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Track and choose: Spring </a:t>
          </a:r>
          <a:r>
            <a:rPr lang="en-GB" sz="2700" kern="1200">
              <a:latin typeface="Calibri Light" panose="020F0302020204030204"/>
            </a:rPr>
            <a:t>and summer term</a:t>
          </a:r>
          <a:r>
            <a:rPr lang="en-GB" sz="2700" kern="1200"/>
            <a:t> of Year 13 </a:t>
          </a:r>
          <a:endParaRPr lang="en-US" sz="2700" kern="1200"/>
        </a:p>
      </dsp:txBody>
      <dsp:txXfrm>
        <a:off x="1255034" y="2550146"/>
        <a:ext cx="3069972" cy="184198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911EFC-E1E4-4AB2-A766-E3DBEB027D59}">
      <dsp:nvSpPr>
        <dsp:cNvPr id="0" name=""/>
        <dsp:cNvSpPr/>
      </dsp:nvSpPr>
      <dsp:spPr>
        <a:xfrm>
          <a:off x="590568" y="29613"/>
          <a:ext cx="1302496" cy="130249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72EDC8-4362-4178-8505-CEBE92DD4503}">
      <dsp:nvSpPr>
        <dsp:cNvPr id="0" name=""/>
        <dsp:cNvSpPr/>
      </dsp:nvSpPr>
      <dsp:spPr>
        <a:xfrm>
          <a:off x="864092" y="303137"/>
          <a:ext cx="755447" cy="75544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8BB13E-C02A-4F85-93FF-D1FC5E444788}">
      <dsp:nvSpPr>
        <dsp:cNvPr id="0" name=""/>
        <dsp:cNvSpPr/>
      </dsp:nvSpPr>
      <dsp:spPr>
        <a:xfrm>
          <a:off x="2172170" y="29613"/>
          <a:ext cx="3070169" cy="13024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Tutor groups</a:t>
          </a:r>
          <a:r>
            <a:rPr lang="en-US" sz="2400" kern="1200">
              <a:latin typeface="Calibri Light" panose="020F0302020204030204"/>
            </a:rPr>
            <a:t> Changes (preferences this term)</a:t>
          </a:r>
          <a:endParaRPr lang="en-US" sz="2400" kern="1200"/>
        </a:p>
      </dsp:txBody>
      <dsp:txXfrm>
        <a:off x="2172170" y="29613"/>
        <a:ext cx="3070169" cy="1302496"/>
      </dsp:txXfrm>
    </dsp:sp>
    <dsp:sp modelId="{D55C32D4-1B18-4B9A-8339-0943E0A01BBC}">
      <dsp:nvSpPr>
        <dsp:cNvPr id="0" name=""/>
        <dsp:cNvSpPr/>
      </dsp:nvSpPr>
      <dsp:spPr>
        <a:xfrm>
          <a:off x="5777294" y="29613"/>
          <a:ext cx="1302496" cy="130249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932BF3-0A7A-4928-A8E8-1756F375D8FA}">
      <dsp:nvSpPr>
        <dsp:cNvPr id="0" name=""/>
        <dsp:cNvSpPr/>
      </dsp:nvSpPr>
      <dsp:spPr>
        <a:xfrm>
          <a:off x="6050818" y="303137"/>
          <a:ext cx="755447" cy="75544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5B5BE7-0E72-4C24-9664-F5C3C9B67291}">
      <dsp:nvSpPr>
        <dsp:cNvPr id="0" name=""/>
        <dsp:cNvSpPr/>
      </dsp:nvSpPr>
      <dsp:spPr>
        <a:xfrm>
          <a:off x="7358897" y="29613"/>
          <a:ext cx="3070169" cy="13024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UCAS: </a:t>
          </a:r>
          <a:r>
            <a:rPr lang="en-US" sz="2400" kern="1200">
              <a:latin typeface="Calibri Light" panose="020F0302020204030204"/>
            </a:rPr>
            <a:t>Mr Hansard and Dr Wood as UCAS Lead</a:t>
          </a:r>
          <a:endParaRPr lang="en-US" sz="2400" kern="1200" dirty="0"/>
        </a:p>
      </dsp:txBody>
      <dsp:txXfrm>
        <a:off x="7358897" y="29613"/>
        <a:ext cx="3070169" cy="1302496"/>
      </dsp:txXfrm>
    </dsp:sp>
    <dsp:sp modelId="{A32D8BCC-CF38-4F1E-B444-16E8C70D8C1E}">
      <dsp:nvSpPr>
        <dsp:cNvPr id="0" name=""/>
        <dsp:cNvSpPr/>
      </dsp:nvSpPr>
      <dsp:spPr>
        <a:xfrm>
          <a:off x="590568" y="1877792"/>
          <a:ext cx="1302496" cy="130249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EEAE26-E739-4E22-A732-15E09C0F8F40}">
      <dsp:nvSpPr>
        <dsp:cNvPr id="0" name=""/>
        <dsp:cNvSpPr/>
      </dsp:nvSpPr>
      <dsp:spPr>
        <a:xfrm>
          <a:off x="864092" y="2151316"/>
          <a:ext cx="755447" cy="75544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9E3C8B-4E28-4C84-8EF3-EB782455B4D0}">
      <dsp:nvSpPr>
        <dsp:cNvPr id="0" name=""/>
        <dsp:cNvSpPr/>
      </dsp:nvSpPr>
      <dsp:spPr>
        <a:xfrm>
          <a:off x="2172170" y="1877792"/>
          <a:ext cx="3070169" cy="13024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Early </a:t>
          </a:r>
          <a:r>
            <a:rPr lang="en-US" sz="2400" kern="1200">
              <a:latin typeface="Calibri Light" panose="020F0302020204030204"/>
            </a:rPr>
            <a:t> Applications: Mr Brown and Mr Clark </a:t>
          </a:r>
          <a:endParaRPr lang="en-US" sz="2400" kern="1200" dirty="0"/>
        </a:p>
      </dsp:txBody>
      <dsp:txXfrm>
        <a:off x="2172170" y="1877792"/>
        <a:ext cx="3070169" cy="1302496"/>
      </dsp:txXfrm>
    </dsp:sp>
    <dsp:sp modelId="{BBB172EF-0A7E-4F0F-BBA6-999D71E08C22}">
      <dsp:nvSpPr>
        <dsp:cNvPr id="0" name=""/>
        <dsp:cNvSpPr/>
      </dsp:nvSpPr>
      <dsp:spPr>
        <a:xfrm>
          <a:off x="5777294" y="1877792"/>
          <a:ext cx="1302496" cy="130249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783AC7-1BD8-4774-96C7-28790499CC4C}">
      <dsp:nvSpPr>
        <dsp:cNvPr id="0" name=""/>
        <dsp:cNvSpPr/>
      </dsp:nvSpPr>
      <dsp:spPr>
        <a:xfrm>
          <a:off x="6050818" y="2151316"/>
          <a:ext cx="755447" cy="75544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09BF73-C6C3-42CE-B073-7926DDBADC50}">
      <dsp:nvSpPr>
        <dsp:cNvPr id="0" name=""/>
        <dsp:cNvSpPr/>
      </dsp:nvSpPr>
      <dsp:spPr>
        <a:xfrm>
          <a:off x="7358897" y="1877792"/>
          <a:ext cx="3070169" cy="13024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Employment and Apprenticeships:</a:t>
          </a:r>
          <a:r>
            <a:rPr lang="en-US" sz="2400" b="1" kern="1200" dirty="0">
              <a:latin typeface="Calibri Light" panose="020F0302020204030204"/>
            </a:rPr>
            <a:t> </a:t>
          </a:r>
          <a:r>
            <a:rPr lang="en-US" sz="2400" b="1" kern="1200" dirty="0" err="1">
              <a:latin typeface="Calibri Light" panose="020F0302020204030204"/>
            </a:rPr>
            <a:t>Mrs</a:t>
          </a:r>
          <a:r>
            <a:rPr lang="en-US" sz="2400" b="1" kern="1200" dirty="0">
              <a:latin typeface="Calibri Light" panose="020F0302020204030204"/>
            </a:rPr>
            <a:t> Simons and </a:t>
          </a:r>
          <a:r>
            <a:rPr lang="en-US" sz="2400" b="1" kern="1200" dirty="0" err="1">
              <a:latin typeface="Calibri Light" panose="020F0302020204030204"/>
            </a:rPr>
            <a:t>Ms</a:t>
          </a:r>
          <a:r>
            <a:rPr lang="en-US" sz="2400" b="1" kern="1200" dirty="0">
              <a:latin typeface="Calibri Light" panose="020F0302020204030204"/>
            </a:rPr>
            <a:t> Bertie</a:t>
          </a:r>
        </a:p>
      </dsp:txBody>
      <dsp:txXfrm>
        <a:off x="7358897" y="1877792"/>
        <a:ext cx="3070169" cy="130249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F6E785-A2F2-44AA-86DF-A0AEE70F7C94}">
      <dsp:nvSpPr>
        <dsp:cNvPr id="0" name=""/>
        <dsp:cNvSpPr/>
      </dsp:nvSpPr>
      <dsp:spPr>
        <a:xfrm>
          <a:off x="66373" y="1190624"/>
          <a:ext cx="1890326" cy="12003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29FE73-D5FB-492E-A6DD-79F5A74F4CDA}">
      <dsp:nvSpPr>
        <dsp:cNvPr id="0" name=""/>
        <dsp:cNvSpPr/>
      </dsp:nvSpPr>
      <dsp:spPr>
        <a:xfrm>
          <a:off x="276409" y="1390159"/>
          <a:ext cx="1890326" cy="12003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Calibri Light" panose="020F0302020204030204"/>
            </a:rPr>
            <a:t>Careers Insight</a:t>
          </a:r>
        </a:p>
      </dsp:txBody>
      <dsp:txXfrm>
        <a:off x="311566" y="1425316"/>
        <a:ext cx="1820012" cy="1130043"/>
      </dsp:txXfrm>
    </dsp:sp>
    <dsp:sp modelId="{680077F7-2FCD-45BF-92DC-16E0134C67B2}">
      <dsp:nvSpPr>
        <dsp:cNvPr id="0" name=""/>
        <dsp:cNvSpPr/>
      </dsp:nvSpPr>
      <dsp:spPr>
        <a:xfrm>
          <a:off x="2314278" y="1224510"/>
          <a:ext cx="1890326" cy="12003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05618A-4FD7-4117-BF32-DA3C5AF9110E}">
      <dsp:nvSpPr>
        <dsp:cNvPr id="0" name=""/>
        <dsp:cNvSpPr/>
      </dsp:nvSpPr>
      <dsp:spPr>
        <a:xfrm>
          <a:off x="2524315" y="1424045"/>
          <a:ext cx="1890326" cy="12003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Work Experience</a:t>
          </a:r>
          <a:endParaRPr lang="en-US" sz="2600" kern="1200"/>
        </a:p>
      </dsp:txBody>
      <dsp:txXfrm>
        <a:off x="2559472" y="1459202"/>
        <a:ext cx="1820012" cy="1130043"/>
      </dsp:txXfrm>
    </dsp:sp>
    <dsp:sp modelId="{3588A8A3-7893-4D59-BF9B-160A866D65DA}">
      <dsp:nvSpPr>
        <dsp:cNvPr id="0" name=""/>
        <dsp:cNvSpPr/>
      </dsp:nvSpPr>
      <dsp:spPr>
        <a:xfrm>
          <a:off x="4624678" y="1224510"/>
          <a:ext cx="1890326" cy="12003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4396D9-9E64-49E3-BBD8-56CB0C22CFC3}">
      <dsp:nvSpPr>
        <dsp:cNvPr id="0" name=""/>
        <dsp:cNvSpPr/>
      </dsp:nvSpPr>
      <dsp:spPr>
        <a:xfrm>
          <a:off x="4834714" y="1424045"/>
          <a:ext cx="1890326" cy="12003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Trips </a:t>
          </a:r>
          <a:endParaRPr lang="en-US" sz="2600" kern="1200"/>
        </a:p>
      </dsp:txBody>
      <dsp:txXfrm>
        <a:off x="4869871" y="1459202"/>
        <a:ext cx="1820012" cy="1130043"/>
      </dsp:txXfrm>
    </dsp:sp>
    <dsp:sp modelId="{CDBC92E0-F3E9-4568-B93F-E16C8E45D6CB}">
      <dsp:nvSpPr>
        <dsp:cNvPr id="0" name=""/>
        <dsp:cNvSpPr/>
      </dsp:nvSpPr>
      <dsp:spPr>
        <a:xfrm>
          <a:off x="6935077" y="1224510"/>
          <a:ext cx="1890326" cy="12003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1C139D-5B51-4CB2-BDA0-DE3115829BF9}">
      <dsp:nvSpPr>
        <dsp:cNvPr id="0" name=""/>
        <dsp:cNvSpPr/>
      </dsp:nvSpPr>
      <dsp:spPr>
        <a:xfrm>
          <a:off x="7145114" y="1424045"/>
          <a:ext cx="1890326" cy="12003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Progression days</a:t>
          </a:r>
          <a:endParaRPr lang="en-US" sz="2600" kern="1200"/>
        </a:p>
      </dsp:txBody>
      <dsp:txXfrm>
        <a:off x="7180271" y="1459202"/>
        <a:ext cx="1820012" cy="1130043"/>
      </dsp:txXfrm>
    </dsp:sp>
    <dsp:sp modelId="{A51BF3E0-A231-476C-B62C-B4ADBE178731}">
      <dsp:nvSpPr>
        <dsp:cNvPr id="0" name=""/>
        <dsp:cNvSpPr/>
      </dsp:nvSpPr>
      <dsp:spPr>
        <a:xfrm>
          <a:off x="9245477" y="1224510"/>
          <a:ext cx="1890326" cy="12003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BCE194-10FB-43F4-8392-1F649516BE56}">
      <dsp:nvSpPr>
        <dsp:cNvPr id="0" name=""/>
        <dsp:cNvSpPr/>
      </dsp:nvSpPr>
      <dsp:spPr>
        <a:xfrm>
          <a:off x="9455513" y="1424045"/>
          <a:ext cx="1890326" cy="12003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Life lectures and lessons  </a:t>
          </a:r>
          <a:endParaRPr lang="en-US" sz="2600" kern="1200"/>
        </a:p>
      </dsp:txBody>
      <dsp:txXfrm>
        <a:off x="9490670" y="1459202"/>
        <a:ext cx="1820012" cy="113004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8EA39D-AD0B-460E-A984-6D694BD3669A}">
      <dsp:nvSpPr>
        <dsp:cNvPr id="0" name=""/>
        <dsp:cNvSpPr/>
      </dsp:nvSpPr>
      <dsp:spPr>
        <a:xfrm>
          <a:off x="0" y="613162"/>
          <a:ext cx="5918184" cy="11934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Needs to be logged on Unifrog in advance</a:t>
          </a:r>
          <a:endParaRPr lang="en-US" sz="3000" kern="1200"/>
        </a:p>
      </dsp:txBody>
      <dsp:txXfrm>
        <a:off x="58257" y="671419"/>
        <a:ext cx="5801670" cy="1076886"/>
      </dsp:txXfrm>
    </dsp:sp>
    <dsp:sp modelId="{3DC2A9E9-59D6-490E-B179-F8BB1EF46476}">
      <dsp:nvSpPr>
        <dsp:cNvPr id="0" name=""/>
        <dsp:cNvSpPr/>
      </dsp:nvSpPr>
      <dsp:spPr>
        <a:xfrm>
          <a:off x="0" y="1892962"/>
          <a:ext cx="5918184" cy="119340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Reflection of the experience should shape later decisions </a:t>
          </a:r>
          <a:endParaRPr lang="en-US" sz="3000" kern="1200"/>
        </a:p>
      </dsp:txBody>
      <dsp:txXfrm>
        <a:off x="58257" y="1951219"/>
        <a:ext cx="5801670" cy="1076886"/>
      </dsp:txXfrm>
    </dsp:sp>
    <dsp:sp modelId="{088E156C-994A-413A-BC19-E65402932059}">
      <dsp:nvSpPr>
        <dsp:cNvPr id="0" name=""/>
        <dsp:cNvSpPr/>
      </dsp:nvSpPr>
      <dsp:spPr>
        <a:xfrm>
          <a:off x="0" y="3172762"/>
          <a:ext cx="5918184" cy="119340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Use Unifrog to start guiding decisions and the support you offer </a:t>
          </a:r>
          <a:endParaRPr lang="en-US" sz="3000" kern="1200"/>
        </a:p>
      </dsp:txBody>
      <dsp:txXfrm>
        <a:off x="58257" y="3231019"/>
        <a:ext cx="5801670" cy="107688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1DD33B-67CF-4C3F-9875-83F83A74A1E8}">
      <dsp:nvSpPr>
        <dsp:cNvPr id="0" name=""/>
        <dsp:cNvSpPr/>
      </dsp:nvSpPr>
      <dsp:spPr>
        <a:xfrm>
          <a:off x="0" y="0"/>
          <a:ext cx="3243262" cy="3209902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2857" tIns="330200" rIns="252857" bIns="33020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Look at BOTH universities and employers</a:t>
          </a:r>
          <a:endParaRPr lang="en-US" sz="2200" kern="1200"/>
        </a:p>
      </dsp:txBody>
      <dsp:txXfrm>
        <a:off x="0" y="1219762"/>
        <a:ext cx="3243262" cy="1925941"/>
      </dsp:txXfrm>
    </dsp:sp>
    <dsp:sp modelId="{587877D4-A81B-4AAD-A0DD-4103A30D237D}">
      <dsp:nvSpPr>
        <dsp:cNvPr id="0" name=""/>
        <dsp:cNvSpPr/>
      </dsp:nvSpPr>
      <dsp:spPr>
        <a:xfrm>
          <a:off x="1140145" y="320990"/>
          <a:ext cx="962970" cy="96297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077" tIns="12700" rIns="75077" bIns="1270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1</a:t>
          </a:r>
        </a:p>
      </dsp:txBody>
      <dsp:txXfrm>
        <a:off x="1281169" y="462014"/>
        <a:ext cx="680922" cy="680922"/>
      </dsp:txXfrm>
    </dsp:sp>
    <dsp:sp modelId="{FD19D8EC-C597-48BD-9BFF-DE03B065265D}">
      <dsp:nvSpPr>
        <dsp:cNvPr id="0" name=""/>
        <dsp:cNvSpPr/>
      </dsp:nvSpPr>
      <dsp:spPr>
        <a:xfrm>
          <a:off x="0" y="3209830"/>
          <a:ext cx="3243262" cy="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EC71D1-9BDC-4D0A-8A15-F7D337F27ECD}">
      <dsp:nvSpPr>
        <dsp:cNvPr id="0" name=""/>
        <dsp:cNvSpPr/>
      </dsp:nvSpPr>
      <dsp:spPr>
        <a:xfrm>
          <a:off x="3567588" y="0"/>
          <a:ext cx="3243262" cy="3209902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2857" tIns="330200" rIns="252857" bIns="33020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Consider what is best for YOU rather than just external league tables or reputations </a:t>
          </a:r>
          <a:endParaRPr lang="en-US" sz="2200" kern="1200"/>
        </a:p>
      </dsp:txBody>
      <dsp:txXfrm>
        <a:off x="3567588" y="1219762"/>
        <a:ext cx="3243262" cy="1925941"/>
      </dsp:txXfrm>
    </dsp:sp>
    <dsp:sp modelId="{67E0B955-6E1F-4FFD-99EA-05CFE58C5D71}">
      <dsp:nvSpPr>
        <dsp:cNvPr id="0" name=""/>
        <dsp:cNvSpPr/>
      </dsp:nvSpPr>
      <dsp:spPr>
        <a:xfrm>
          <a:off x="4707734" y="320990"/>
          <a:ext cx="962970" cy="9629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077" tIns="12700" rIns="75077" bIns="1270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2</a:t>
          </a:r>
        </a:p>
      </dsp:txBody>
      <dsp:txXfrm>
        <a:off x="4848758" y="462014"/>
        <a:ext cx="680922" cy="680922"/>
      </dsp:txXfrm>
    </dsp:sp>
    <dsp:sp modelId="{5A0DEC6C-05E6-4BCC-AE39-A23DF39B4A9D}">
      <dsp:nvSpPr>
        <dsp:cNvPr id="0" name=""/>
        <dsp:cNvSpPr/>
      </dsp:nvSpPr>
      <dsp:spPr>
        <a:xfrm>
          <a:off x="3567588" y="3209830"/>
          <a:ext cx="3243262" cy="7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2DD2BA-9861-4AD1-ACF2-9A23A25130F3}">
      <dsp:nvSpPr>
        <dsp:cNvPr id="0" name=""/>
        <dsp:cNvSpPr/>
      </dsp:nvSpPr>
      <dsp:spPr>
        <a:xfrm>
          <a:off x="7135177" y="0"/>
          <a:ext cx="3243262" cy="3209902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2857" tIns="330200" rIns="252857" bIns="33020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Start to create shortlists and explore rather than being fixed – a lot can (and does) still change </a:t>
          </a:r>
          <a:endParaRPr lang="en-US" sz="2200" kern="1200"/>
        </a:p>
      </dsp:txBody>
      <dsp:txXfrm>
        <a:off x="7135177" y="1219762"/>
        <a:ext cx="3243262" cy="1925941"/>
      </dsp:txXfrm>
    </dsp:sp>
    <dsp:sp modelId="{5E9E797D-492E-48CB-A58F-B19EDB37B972}">
      <dsp:nvSpPr>
        <dsp:cNvPr id="0" name=""/>
        <dsp:cNvSpPr/>
      </dsp:nvSpPr>
      <dsp:spPr>
        <a:xfrm>
          <a:off x="8275323" y="320990"/>
          <a:ext cx="962970" cy="962970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077" tIns="12700" rIns="75077" bIns="1270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/>
            <a:t>3</a:t>
          </a:r>
        </a:p>
      </dsp:txBody>
      <dsp:txXfrm>
        <a:off x="8416347" y="462014"/>
        <a:ext cx="680922" cy="680922"/>
      </dsp:txXfrm>
    </dsp:sp>
    <dsp:sp modelId="{97AC060C-C129-464D-BC08-7C879E863DA8}">
      <dsp:nvSpPr>
        <dsp:cNvPr id="0" name=""/>
        <dsp:cNvSpPr/>
      </dsp:nvSpPr>
      <dsp:spPr>
        <a:xfrm>
          <a:off x="7135177" y="3209830"/>
          <a:ext cx="3243262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3AB5E1-57BD-4764-851F-53DCBAB1BE69}">
      <dsp:nvSpPr>
        <dsp:cNvPr id="0" name=""/>
        <dsp:cNvSpPr/>
      </dsp:nvSpPr>
      <dsp:spPr>
        <a:xfrm>
          <a:off x="1679220" y="37850"/>
          <a:ext cx="1944000" cy="1944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A855F5-444E-4BAD-8FDA-F5D9E38E05F5}">
      <dsp:nvSpPr>
        <dsp:cNvPr id="0" name=""/>
        <dsp:cNvSpPr/>
      </dsp:nvSpPr>
      <dsp:spPr>
        <a:xfrm>
          <a:off x="491220" y="2452051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would love to hear from you! </a:t>
          </a:r>
        </a:p>
      </dsp:txBody>
      <dsp:txXfrm>
        <a:off x="491220" y="2452051"/>
        <a:ext cx="4320000" cy="720000"/>
      </dsp:txXfrm>
    </dsp:sp>
    <dsp:sp modelId="{2FE3E63F-AD86-457F-BB5F-B6CFB8F8B7B4}">
      <dsp:nvSpPr>
        <dsp:cNvPr id="0" name=""/>
        <dsp:cNvSpPr/>
      </dsp:nvSpPr>
      <dsp:spPr>
        <a:xfrm>
          <a:off x="6755220" y="37850"/>
          <a:ext cx="1944000" cy="1944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BA2B64-0700-48A3-ACD5-C566BFA52C86}">
      <dsp:nvSpPr>
        <dsp:cNvPr id="0" name=""/>
        <dsp:cNvSpPr/>
      </dsp:nvSpPr>
      <dsp:spPr>
        <a:xfrm>
          <a:off x="5567220" y="2452051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Please email </a:t>
          </a:r>
          <a:r>
            <a:rPr lang="en-US" sz="2300" kern="1200">
              <a:hlinkClick xmlns:r="http://schemas.openxmlformats.org/officeDocument/2006/relationships" r:id="rId3"/>
            </a:rPr>
            <a:t>SBertie@swchs.net</a:t>
          </a:r>
          <a:r>
            <a:rPr lang="en-US" sz="2300" kern="1200"/>
            <a:t> to express your interest</a:t>
          </a:r>
        </a:p>
      </dsp:txBody>
      <dsp:txXfrm>
        <a:off x="5567220" y="2452051"/>
        <a:ext cx="432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node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8644E1-B971-49CA-9F9C-844F64B4F771}" type="datetimeFigureOut">
              <a:t>5/11/2026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F1A75-AF2F-45FF-8D7E-2FA8443EBD8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418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 LOT OF INFORMATION TO DIGEST AND TO REFLECT ON – GETTING YOUR READY FOR WHAT COMES AFTER 6</a:t>
            </a:r>
            <a:r>
              <a:rPr lang="en-GB" baseline="30000" dirty="0"/>
              <a:t>TH</a:t>
            </a:r>
            <a:r>
              <a:rPr lang="en-GB" dirty="0"/>
              <a:t> FORM –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EXPLORING YOUR OPTIONS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WHAT YOU MIGHT LIKE TO DO (OR NOT LIKE TO DO)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WHAT SKILLS YOU HAVE AND WHAT YOU MIGHT NEED TO DEVELOP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WHICH BRINGS ME ONTO THIS WEEK’S EVENT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2A5331-9B8C-475F-B818-8AC89EB769E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6341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2A5331-9B8C-475F-B818-8AC89EB769E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53750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BF1A75-AF2F-45FF-8D7E-2FA8443EBD8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36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BF1A75-AF2F-45FF-8D7E-2FA8443EBD8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051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A68C-6966-460D-BCDD-033DF63B12E3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F449E-EF69-4AD4-80C0-68489FD89B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07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A68C-6966-460D-BCDD-033DF63B12E3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F449E-EF69-4AD4-80C0-68489FD89B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13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A68C-6966-460D-BCDD-033DF63B12E3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F449E-EF69-4AD4-80C0-68489FD89B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85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A68C-6966-460D-BCDD-033DF63B12E3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F449E-EF69-4AD4-80C0-68489FD89B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A68C-6966-460D-BCDD-033DF63B12E3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F449E-EF69-4AD4-80C0-68489FD89B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61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A68C-6966-460D-BCDD-033DF63B12E3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F449E-EF69-4AD4-80C0-68489FD89B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92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A68C-6966-460D-BCDD-033DF63B12E3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F449E-EF69-4AD4-80C0-68489FD89B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23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A68C-6966-460D-BCDD-033DF63B12E3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F449E-EF69-4AD4-80C0-68489FD89B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42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A68C-6966-460D-BCDD-033DF63B12E3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F449E-EF69-4AD4-80C0-68489FD89B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27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A68C-6966-460D-BCDD-033DF63B12E3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F449E-EF69-4AD4-80C0-68489FD89B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0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5A68C-6966-460D-BCDD-033DF63B12E3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F449E-EF69-4AD4-80C0-68489FD89B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72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74469-D06F-9865-B265-466D03748F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EA72C2-C9E6-7F94-6423-B2732A0252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D97384-2E5F-CB5F-3A28-6D225BB2C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B236-F4C1-448C-BB4E-50900D40B3A7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4749B-BF31-3BAA-E90C-CBF4F046F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F1EF04-D0EB-3452-A1E5-B0E7367D4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3A92-B610-4A12-AE80-CAEE46168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0962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E279A-2C04-DBD8-BBC3-A213D78CA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37918-75A3-A7F8-707D-0D75FC8F52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C044F-F70B-5C7A-DC00-350375E6B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B236-F4C1-448C-BB4E-50900D40B3A7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43C314-1D81-3895-7628-EB86EFBA7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6EBFBA-B653-434E-AB02-0E7AD90DA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3A92-B610-4A12-AE80-CAEE46168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5123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32DB2-2F07-E856-22E4-3221FD35B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05A5DF-DCE3-CC1D-BD6E-291E7D930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9010FA-1C20-AC20-0CA4-793E65DC8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B236-F4C1-448C-BB4E-50900D40B3A7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5949F-FA5B-F16B-E792-01FBDA085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9129D3-B851-00C1-CC9C-13B6E8FFA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3A92-B610-4A12-AE80-CAEE46168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4741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44733-A718-5697-7CC3-FFA0F997D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0CD97-8F57-EEF4-279A-949A5DF70D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72FFD0-3DC9-ACD0-5143-5B3F92333C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3562F6-59B5-15AB-0CDF-24A7E911B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B236-F4C1-448C-BB4E-50900D40B3A7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0F36F-0FC0-C6F8-59B4-A3EB021BC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3D8187-3227-7AA4-0CFE-0197F491F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3A92-B610-4A12-AE80-CAEE46168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0485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795CE-6224-8380-60F6-271EFFF4A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7C6B13-41A0-9631-1EAA-938D0DCB51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6038F2-11A2-CF12-0C25-29B6D44473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C2237A-EA52-9D88-EFAB-C4E722AF71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A1D36D-ACBF-A149-7975-76F7CA956A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3FA457-02DC-76D2-9E89-9EF4EDF59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B236-F4C1-448C-BB4E-50900D40B3A7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CFF25D-84C5-4179-ABDF-E90520F43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9D4C3B-A7BC-8121-AF85-84DAC950B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3A92-B610-4A12-AE80-CAEE46168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8475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40DDF-879A-7D9A-41F4-4E13BF220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24BE09-040B-E96B-83CB-8B41C9A69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B236-F4C1-448C-BB4E-50900D40B3A7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C3BB34-2247-A9F4-0EAB-9F2A24E61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AF3192-E357-696B-02D9-EFDBAEA7F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3A92-B610-4A12-AE80-CAEE46168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6770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1A7CE1-7CE7-CD3B-1E33-E025AB59D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B236-F4C1-448C-BB4E-50900D40B3A7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2253EB-C3FA-F872-B87B-E6EDA717C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4D91F7-DF7B-8837-2449-4CD7A0000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3A92-B610-4A12-AE80-CAEE46168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4879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EB13B-194A-887D-C746-53A036C43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37FCCB-A5AE-1C07-2FB4-61CCC80A8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310F5E-EB1D-CFFA-1BB8-9BCBB0B075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FC9818-1824-A040-7D9E-CE8C0B224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B236-F4C1-448C-BB4E-50900D40B3A7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DDF03E-86AF-DA82-3648-10AB19DEF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446986-20E6-108D-CFA8-B6D0991DE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3A92-B610-4A12-AE80-CAEE46168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4781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ED516-E98C-08C0-E1E9-849F7374F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A86666-8994-FB13-85F1-D783311726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D241EC-9F00-6E35-0548-68B63C903B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CECE2A-4B86-EECF-823A-606985F0D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B236-F4C1-448C-BB4E-50900D40B3A7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DB3DDD-01EB-974A-072E-1595434F7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C65519-441B-3008-3BCB-6155E3763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3A92-B610-4A12-AE80-CAEE46168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4228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99D93-878E-FA24-857B-A1A0CC19F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F5213-BF96-6DA6-0656-FB59A3F1B3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D96438-207F-6E4C-3442-54A060BAA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B236-F4C1-448C-BB4E-50900D40B3A7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5541CF-058A-CD46-D20F-9ED10EB32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ACD0-D681-07D9-2DBD-5E1659988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3A92-B610-4A12-AE80-CAEE46168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9181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81B5CD-F361-6C7E-D397-0A587D000C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38C100-F96C-BA5C-B1E0-BF118CB55B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8B301D-57AE-BF1F-FE45-59384A23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B236-F4C1-448C-BB4E-50900D40B3A7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D76EFC-8B40-AC60-74C5-59A08B726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F90C4E-59D9-87CC-9CBF-E5B6F7F59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B3A92-B610-4A12-AE80-CAEE46168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347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5A68C-6966-460D-BCDD-033DF63B12E3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F449E-EF69-4AD4-80C0-68489FD89B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351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A057E5-FBC0-C00F-082B-8BC279694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037B0-0107-BB35-F914-0F28194CEE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EED7D9-6561-9DA7-F382-6F2006057F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AB236-F4C1-448C-BB4E-50900D40B3A7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D3FD45-87A6-E13E-895A-A308B91671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92EEEB-49B9-B5F8-A0EE-DD297C3B1B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B3A92-B610-4A12-AE80-CAEE46168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160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26" Type="http://schemas.openxmlformats.org/officeDocument/2006/relationships/image" Target="../media/image34.png"/><Relationship Id="rId3" Type="http://schemas.openxmlformats.org/officeDocument/2006/relationships/image" Target="../media/image11.png"/><Relationship Id="rId21" Type="http://schemas.openxmlformats.org/officeDocument/2006/relationships/image" Target="../media/image29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image" Target="../media/image33.png"/><Relationship Id="rId33" Type="http://schemas.openxmlformats.org/officeDocument/2006/relationships/image" Target="../media/image41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29" Type="http://schemas.openxmlformats.org/officeDocument/2006/relationships/image" Target="../media/image37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32.png"/><Relationship Id="rId32" Type="http://schemas.openxmlformats.org/officeDocument/2006/relationships/image" Target="../media/image40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23" Type="http://schemas.openxmlformats.org/officeDocument/2006/relationships/image" Target="../media/image31.png"/><Relationship Id="rId28" Type="http://schemas.openxmlformats.org/officeDocument/2006/relationships/image" Target="../media/image36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31" Type="http://schemas.openxmlformats.org/officeDocument/2006/relationships/image" Target="../media/image39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image" Target="../media/image30.png"/><Relationship Id="rId27" Type="http://schemas.openxmlformats.org/officeDocument/2006/relationships/image" Target="../media/image35.png"/><Relationship Id="rId30" Type="http://schemas.openxmlformats.org/officeDocument/2006/relationships/image" Target="../media/image38.png"/><Relationship Id="rId8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ifrog.org/" TargetMode="External"/><Relationship Id="rId2" Type="http://schemas.openxmlformats.org/officeDocument/2006/relationships/hyperlink" Target="http://www.unifrog.org/paren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fif"/><Relationship Id="rId7" Type="http://schemas.openxmlformats.org/officeDocument/2006/relationships/image" Target="../media/image51.jf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42F48BDF-938F-2350-42F6-D9E09D9050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8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9" name="Rectangle 30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0818" y="5408187"/>
            <a:ext cx="12103022" cy="726251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000" b="1">
                <a:solidFill>
                  <a:schemeClr val="tx1">
                    <a:lumMod val="85000"/>
                    <a:lumOff val="15000"/>
                  </a:schemeClr>
                </a:solidFill>
              </a:rPr>
              <a:t>SWCHS Sixth Form: Future Planning Evening April 28th  2026 </a:t>
            </a:r>
            <a:br>
              <a:rPr lang="en-US" sz="1400" dirty="0"/>
            </a:br>
            <a:endParaRPr lang="en-US" sz="1400">
              <a:solidFill>
                <a:schemeClr val="tx1">
                  <a:lumMod val="85000"/>
                  <a:lumOff val="15000"/>
                </a:schemeClr>
              </a:solidFill>
              <a:ea typeface="Calibri Light"/>
              <a:cs typeface="Calibri Light"/>
            </a:endParaRPr>
          </a:p>
        </p:txBody>
      </p:sp>
      <p:cxnSp>
        <p:nvCxnSpPr>
          <p:cNvPr id="40" name="Straight Connector 32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34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39D0F1-B9AD-D461-A646-57EBE67A987A}"/>
              </a:ext>
            </a:extLst>
          </p:cNvPr>
          <p:cNvSpPr txBox="1"/>
          <p:nvPr/>
        </p:nvSpPr>
        <p:spPr>
          <a:xfrm>
            <a:off x="838200" y="556995"/>
            <a:ext cx="10515600" cy="11336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kern="1200">
                <a:latin typeface="+mj-lt"/>
                <a:ea typeface="+mj-ea"/>
                <a:cs typeface="+mj-cs"/>
              </a:rPr>
              <a:t>Session 1 </a:t>
            </a:r>
            <a:r>
              <a:rPr lang="en-US" sz="5200">
                <a:latin typeface="+mj-lt"/>
                <a:ea typeface="+mj-ea"/>
                <a:cs typeface="+mj-cs"/>
              </a:rPr>
              <a:t>and 2 Recap</a:t>
            </a:r>
            <a:r>
              <a:rPr lang="en-US" sz="5200" kern="1200">
                <a:latin typeface="+mj-lt"/>
                <a:ea typeface="+mj-ea"/>
                <a:cs typeface="+mj-cs"/>
              </a:rPr>
              <a:t>: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2EDFF26-2F2B-E698-3274-B48A0DB205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02447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944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7400" b="1"/>
              <a:t>What options are available?</a:t>
            </a: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3" name="Content Placeholder 2">
            <a:extLst>
              <a:ext uri="{FF2B5EF4-FFF2-40B4-BE49-F238E27FC236}">
                <a16:creationId xmlns:a16="http://schemas.microsoft.com/office/drawing/2014/main" id="{4F8E8E7E-5532-185D-2826-DBFC48F1D3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3402716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357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Diagram, engineering drawing&#10;&#10;Description automatically generated">
            <a:extLst>
              <a:ext uri="{FF2B5EF4-FFF2-40B4-BE49-F238E27FC236}">
                <a16:creationId xmlns:a16="http://schemas.microsoft.com/office/drawing/2014/main" id="{11EF5F89-3507-9373-F5A7-AFF6801CAC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312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BC47DB-8494-A974-E2B5-1639459EF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All options will require RESEARCH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220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5C52A9-B3AB-2542-0DFA-4D9885BAF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US" sz="4800">
                <a:ea typeface="Calibri Light"/>
                <a:cs typeface="Calibri Light"/>
              </a:rPr>
              <a:t>Session 3: what to expect tonight </a:t>
            </a:r>
            <a:endParaRPr lang="en-US" sz="480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DD60511-DAD3-3601-FD49-9F26BBAC5A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0381379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7874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9A7F3BF-8763-4074-AD77-92790AF314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973B22-C334-E15A-2C70-02E048AD5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069" y="381935"/>
            <a:ext cx="9356106" cy="1200329"/>
          </a:xfrm>
        </p:spPr>
        <p:txBody>
          <a:bodyPr anchor="t">
            <a:normAutofit/>
          </a:bodyPr>
          <a:lstStyle/>
          <a:p>
            <a:r>
              <a:rPr lang="en-GB" sz="6200"/>
              <a:t>The 3 Phases of Applications 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A9648D6-B41B-42D0-A817-AE2607B0B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94200" y="554152"/>
            <a:ext cx="574177" cy="1075866"/>
            <a:chOff x="10994200" y="554152"/>
            <a:chExt cx="574177" cy="1075866"/>
          </a:xfrm>
        </p:grpSpPr>
        <p:sp>
          <p:nvSpPr>
            <p:cNvPr id="12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13369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solidFill>
              <a:schemeClr val="accent2"/>
            </a:solidFill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55951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solidFill>
              <a:schemeClr val="accent2"/>
            </a:solidFill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94200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solidFill>
              <a:schemeClr val="accent2"/>
            </a:solidFill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62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90B4500-D145-D635-82B2-6D0B072C11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7376447"/>
              </p:ext>
            </p:extLst>
          </p:nvPr>
        </p:nvGraphicFramePr>
        <p:xfrm>
          <a:off x="1188062" y="1825625"/>
          <a:ext cx="9356107" cy="439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373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737A38-41B7-04CE-128D-36FF0F0A7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US" sz="4800">
                <a:cs typeface="Calibri Light"/>
              </a:rPr>
              <a:t>Support available at SWCHS</a:t>
            </a:r>
            <a:endParaRPr lang="en-US" sz="480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1654229-E0F0-D2E5-0BAF-1DCB95C38F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0771020"/>
              </p:ext>
            </p:extLst>
          </p:nvPr>
        </p:nvGraphicFramePr>
        <p:xfrm>
          <a:off x="532895" y="2738739"/>
          <a:ext cx="11019635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227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AA242F-1EE7-82A2-47C6-BB5B7BF57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3400" b="1">
                <a:solidFill>
                  <a:srgbClr val="FFFFFF"/>
                </a:solidFill>
              </a:rPr>
              <a:t>Recap on Careers Insights/Activities this year…</a:t>
            </a: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3E329D21-6C1E-C74F-C978-F1E2DD246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200" dirty="0"/>
              <a:t>Since the start of this year, students have experienced: </a:t>
            </a:r>
            <a:br>
              <a:rPr lang="en-GB" sz="2200" dirty="0"/>
            </a:br>
            <a:endParaRPr lang="en-GB" sz="2200" dirty="0"/>
          </a:p>
          <a:p>
            <a:pPr lvl="0"/>
            <a:r>
              <a:rPr lang="en-GB" sz="2200" b="1" dirty="0"/>
              <a:t>Rotary Interviews</a:t>
            </a:r>
            <a:r>
              <a:rPr lang="en-GB" sz="2200" dirty="0"/>
              <a:t> and reflection</a:t>
            </a:r>
          </a:p>
          <a:p>
            <a:pPr lvl="0"/>
            <a:r>
              <a:rPr lang="en-GB" sz="2200" dirty="0"/>
              <a:t>National Apprenticeship Week activities, and an </a:t>
            </a:r>
            <a:r>
              <a:rPr lang="en-GB" sz="2200" b="1" dirty="0"/>
              <a:t>Apprentice Panel &amp; Employer Insight Event (EY &amp; Interlinked AND SWCHS students/alumni)</a:t>
            </a:r>
          </a:p>
          <a:p>
            <a:pPr lvl="0"/>
            <a:r>
              <a:rPr lang="en-GB" sz="2200" dirty="0"/>
              <a:t>National Careers Week, with talks from local and national companies aiming to </a:t>
            </a:r>
            <a:r>
              <a:rPr lang="en-GB" sz="2200" b="1" dirty="0"/>
              <a:t>demystify careers paths and industry stereotypes (Aviva and Cushman &amp; Wakefield)</a:t>
            </a:r>
            <a:endParaRPr lang="en-GB" sz="2200" dirty="0"/>
          </a:p>
          <a:p>
            <a:pPr lvl="0"/>
            <a:r>
              <a:rPr lang="en-GB" sz="2200" b="1" dirty="0"/>
              <a:t>Working and studying abroad </a:t>
            </a:r>
            <a:r>
              <a:rPr lang="en-GB" sz="2200" dirty="0"/>
              <a:t>insights</a:t>
            </a:r>
          </a:p>
          <a:p>
            <a:pPr lvl="0"/>
            <a:r>
              <a:rPr lang="en-GB" sz="2200" dirty="0"/>
              <a:t>Information about </a:t>
            </a:r>
            <a:r>
              <a:rPr lang="en-GB" sz="2200" b="1" dirty="0"/>
              <a:t>volunteering </a:t>
            </a:r>
            <a:r>
              <a:rPr lang="en-GB" sz="2200" dirty="0"/>
              <a:t>opportunities </a:t>
            </a:r>
          </a:p>
          <a:p>
            <a:pPr lvl="0"/>
            <a:r>
              <a:rPr lang="en-GB" sz="2200" dirty="0"/>
              <a:t>A talk from the </a:t>
            </a:r>
            <a:r>
              <a:rPr lang="en-GB" sz="2200" b="1" dirty="0"/>
              <a:t>CFO from Inchcape</a:t>
            </a:r>
            <a:r>
              <a:rPr lang="en-GB" sz="2200" dirty="0"/>
              <a:t> looking at the skills needed for routes into different careers (career as a journey not a destination – illustrated via a “career wall”) </a:t>
            </a:r>
          </a:p>
          <a:p>
            <a:pPr marL="0" indent="0">
              <a:buNone/>
            </a:pPr>
            <a:endParaRPr lang="en-GB" sz="2200" dirty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987589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CD02B4-E476-AF42-DF12-616FD0655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Opportunities coming up…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6EA9734-718E-D749-EDA7-54DE89D7D9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0244625"/>
              </p:ext>
            </p:extLst>
          </p:nvPr>
        </p:nvGraphicFramePr>
        <p:xfrm>
          <a:off x="375555" y="2492700"/>
          <a:ext cx="11349720" cy="3848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205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Triangle 18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A028C1-CBA1-CFF1-10DB-3B322C6D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>
            <a:normAutofit/>
          </a:bodyPr>
          <a:lstStyle/>
          <a:p>
            <a:pPr algn="r"/>
            <a:r>
              <a:rPr lang="en-US" sz="6600">
                <a:ea typeface="Calibri Light"/>
                <a:cs typeface="Calibri Light"/>
              </a:rPr>
              <a:t>Careers Insight </a:t>
            </a:r>
            <a:br>
              <a:rPr lang="en-US" sz="6600" dirty="0">
                <a:ea typeface="Calibri Light"/>
                <a:cs typeface="Calibri Light"/>
              </a:rPr>
            </a:br>
            <a:r>
              <a:rPr lang="en-US" sz="2000" dirty="0">
                <a:latin typeface="Calibri"/>
                <a:ea typeface="Calibri"/>
                <a:cs typeface="Calibri"/>
              </a:rPr>
              <a:t>Wednesday 29</a:t>
            </a:r>
            <a:r>
              <a:rPr lang="en-US" sz="2000" baseline="30000" dirty="0">
                <a:latin typeface="Calibri"/>
                <a:ea typeface="Calibri"/>
                <a:cs typeface="Calibri"/>
              </a:rPr>
              <a:t>th</a:t>
            </a:r>
            <a:r>
              <a:rPr lang="en-US" sz="2000" dirty="0">
                <a:latin typeface="Calibri"/>
                <a:ea typeface="Calibri"/>
                <a:cs typeface="Calibri"/>
              </a:rPr>
              <a:t> April in </a:t>
            </a:r>
            <a:r>
              <a:rPr lang="en-US" sz="2000">
                <a:latin typeface="Calibri"/>
                <a:ea typeface="Calibri"/>
                <a:cs typeface="Calibri"/>
              </a:rPr>
              <a:t>Q6 during periods 3&amp;4</a:t>
            </a:r>
            <a:br>
              <a:rPr lang="en-US" sz="2000" dirty="0">
                <a:latin typeface="Calibri"/>
                <a:ea typeface="Calibri"/>
                <a:cs typeface="Calibri"/>
              </a:rPr>
            </a:br>
            <a:r>
              <a:rPr lang="en-US" sz="2000">
                <a:solidFill>
                  <a:srgbClr val="FF0000"/>
                </a:solidFill>
                <a:latin typeface="Calibri"/>
                <a:ea typeface="Calibri"/>
                <a:cs typeface="Calibri"/>
              </a:rPr>
              <a:t>(TOMORROW!!)</a:t>
            </a:r>
            <a:endParaRPr lang="en-US" sz="2000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5BBDB4-7DD1-0761-C13F-DB26B1D211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4822" y="959938"/>
            <a:ext cx="5715750" cy="3560260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buFont typeface="Calibri" panose="020B0604020202020204" pitchFamily="34" charset="0"/>
              <a:buChar char="-"/>
            </a:pPr>
            <a:endParaRPr lang="en-US" sz="1700">
              <a:ea typeface="Calibri"/>
              <a:cs typeface="Calibri"/>
            </a:endParaRPr>
          </a:p>
          <a:p>
            <a:pPr>
              <a:buFont typeface="Calibri" panose="020B0604020202020204" pitchFamily="34" charset="0"/>
              <a:buChar char="-"/>
            </a:pPr>
            <a:endParaRPr lang="en-US" sz="240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400">
                <a:ea typeface="Calibri"/>
                <a:cs typeface="Calibri"/>
              </a:rPr>
              <a:t>An opportunity for students to: 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US" sz="2400">
                <a:ea typeface="Calibri"/>
                <a:cs typeface="Calibri"/>
              </a:rPr>
              <a:t>explore how many different careers can exist within one company! 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US" sz="2400">
                <a:ea typeface="Calibri"/>
                <a:cs typeface="Calibri"/>
              </a:rPr>
              <a:t>immerse in different industries in a friendly and low-stakes manner to practice communication and questioning skills </a:t>
            </a:r>
          </a:p>
          <a:p>
            <a:pPr marL="457200" indent="-457200">
              <a:buFont typeface="Calibri" panose="020B0604020202020204" pitchFamily="34" charset="0"/>
              <a:buChar char="-"/>
            </a:pPr>
            <a:r>
              <a:rPr lang="en-US" sz="2400">
                <a:ea typeface="Calibri"/>
                <a:cs typeface="Calibri"/>
              </a:rPr>
              <a:t>reflect on careers that start to inspire them for later in life</a:t>
            </a:r>
          </a:p>
        </p:txBody>
      </p:sp>
    </p:spTree>
    <p:extLst>
      <p:ext uri="{BB962C8B-B14F-4D97-AF65-F5344CB8AC3E}">
        <p14:creationId xmlns:p14="http://schemas.microsoft.com/office/powerpoint/2010/main" val="317712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46EBDC8B-E690-99A1-0E76-24B12E8EBBE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4720" b="34348"/>
          <a:stretch/>
        </p:blipFill>
        <p:spPr>
          <a:xfrm>
            <a:off x="6998406" y="172702"/>
            <a:ext cx="2362200" cy="53033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B19800D-05A0-ECAA-9266-B61789BF99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7227" y="2193873"/>
            <a:ext cx="1162050" cy="106011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D95C3C2-DA99-795D-D99A-24CA8934AC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69411" y="1931390"/>
            <a:ext cx="1899376" cy="95384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595AE06-D71E-4287-D039-3DA94374D1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78163" y="3036022"/>
            <a:ext cx="2440161" cy="675321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9934C45-3E44-3BCD-9E37-333D5D4A8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8485" y="38977"/>
            <a:ext cx="1800225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36F08EC-FF9C-DA01-CECB-6A29B662C9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96731" y="1229051"/>
            <a:ext cx="2615465" cy="813700"/>
          </a:xfrm>
          <a:prstGeom prst="rect">
            <a:avLst/>
          </a:prstGeom>
        </p:spPr>
      </p:pic>
      <p:pic>
        <p:nvPicPr>
          <p:cNvPr id="1031" name="Picture 7">
            <a:extLst>
              <a:ext uri="{FF2B5EF4-FFF2-40B4-BE49-F238E27FC236}">
                <a16:creationId xmlns:a16="http://schemas.microsoft.com/office/drawing/2014/main" id="{88C4840C-FBF2-DC69-F55B-EC7A3E292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044" y="5784097"/>
            <a:ext cx="239077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5759F2-3542-46C4-3649-C4E4DCAB48A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7082" y="1114745"/>
            <a:ext cx="2183518" cy="103717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15B4C4B-198B-71AC-9F67-76B421E7F6E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71711" y="4741053"/>
            <a:ext cx="2160012" cy="88464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92A572C-9EF5-BF3A-4D9A-748BDAD3A9B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88860" y="5320818"/>
            <a:ext cx="2342736" cy="130152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97BE3B9-E1C3-9571-7097-EDC08DC9595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61100" y="4070952"/>
            <a:ext cx="1896011" cy="189601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98D7F95-BD21-F00B-0B35-2B09DDAB3B4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11222" y="2319758"/>
            <a:ext cx="2162175" cy="84772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9114D971-7C25-E081-81C4-AFECD892B65F}"/>
              </a:ext>
            </a:extLst>
          </p:cNvPr>
          <p:cNvSpPr txBox="1">
            <a:spLocks/>
          </p:cNvSpPr>
          <p:nvPr/>
        </p:nvSpPr>
        <p:spPr>
          <a:xfrm>
            <a:off x="0" y="-20245"/>
            <a:ext cx="6775001" cy="4674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0" kern="1200" cap="all" baseline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all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Which companies will be there?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6D9C0B-B64E-0D01-8367-A80E48F7BFE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6181" y="4800819"/>
            <a:ext cx="1809705" cy="190211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E30C30-9355-487C-5FDA-0FE0A7FBBD6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77727" y="2331208"/>
            <a:ext cx="1435174" cy="13589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C69CB36-44E7-4AD1-20FF-F0DF1F7FFB2F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915886" y="3546661"/>
            <a:ext cx="2493021" cy="106011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DB4AA3D-23E3-95F9-6A54-658549117DFF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049788" y="4682953"/>
            <a:ext cx="2160012" cy="7141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801BE85-85AB-82CC-DBC2-FCB378B2B1C9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653040" y="3636612"/>
            <a:ext cx="2463927" cy="88269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62DC52-931A-9CEB-401E-EE8CE30B39BA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016949" y="818637"/>
            <a:ext cx="2292468" cy="7112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9A9A8F1-2490-3264-19F8-0C660310823F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093684" y="3862130"/>
            <a:ext cx="2101958" cy="40007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A9FC602-0D8A-DC93-7C9E-9A39EEAB29BD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269079" y="1996844"/>
            <a:ext cx="1640180" cy="100871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016901A-806D-805A-08E9-3E349127905D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52078" y="3749943"/>
            <a:ext cx="1000640" cy="99111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0327C0B-7DC6-1B8A-2F2A-C960C4D45DF9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769059" y="2730979"/>
            <a:ext cx="1165800" cy="98681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9B21BB3-27C6-4C59-256F-4B555B3D6655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264561" y="527919"/>
            <a:ext cx="2006703" cy="59693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1AC6DB3-0480-3B0E-1BA0-16BD90EE85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185581" y="5891197"/>
            <a:ext cx="2254366" cy="55882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50A345A0-B15A-D4BA-8F77-CB4DFDA83F76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005586" y="5703863"/>
            <a:ext cx="1778091" cy="93349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E2A4B5F-5842-2F44-E3EC-1EB5742FCC39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0471640" y="1021258"/>
            <a:ext cx="1562180" cy="67313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81AB1503-208E-9621-A6D0-E6219C555C61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5435957" y="730550"/>
            <a:ext cx="2063856" cy="76838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03D64EAA-A263-507D-0C82-68D05A6DB5EE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7039257" y="3754559"/>
            <a:ext cx="2694070" cy="58566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ECE7766C-06AA-7351-140E-F6060C48650A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42282" y="527919"/>
            <a:ext cx="1462986" cy="721868"/>
          </a:xfrm>
          <a:prstGeom prst="rect">
            <a:avLst/>
          </a:prstGeom>
        </p:spPr>
      </p:pic>
      <p:sp>
        <p:nvSpPr>
          <p:cNvPr id="52" name="Title 1">
            <a:extLst>
              <a:ext uri="{FF2B5EF4-FFF2-40B4-BE49-F238E27FC236}">
                <a16:creationId xmlns:a16="http://schemas.microsoft.com/office/drawing/2014/main" id="{7CAEA9B5-DB1D-4AD3-C140-30383E52C6E4}"/>
              </a:ext>
            </a:extLst>
          </p:cNvPr>
          <p:cNvSpPr txBox="1">
            <a:spLocks/>
          </p:cNvSpPr>
          <p:nvPr/>
        </p:nvSpPr>
        <p:spPr>
          <a:xfrm>
            <a:off x="6807493" y="6451572"/>
            <a:ext cx="5329286" cy="46745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0" kern="1200" cap="all" baseline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all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And more to come…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DDA8B9-D614-B9DA-590F-8FBB6EAFB8D7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448926" y="1928236"/>
            <a:ext cx="1549480" cy="61598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FD60081-D7B2-17DC-D2A9-6C632400B49D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9695043" y="4682953"/>
            <a:ext cx="2351545" cy="79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430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989241-573C-79D9-B805-AA589EFF4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667" y="2294907"/>
            <a:ext cx="1179315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29</a:t>
            </a:r>
            <a:r>
              <a:rPr lang="en-GB" b="1" baseline="30000" dirty="0"/>
              <a:t>th</a:t>
            </a:r>
            <a:r>
              <a:rPr lang="en-GB" b="1" dirty="0"/>
              <a:t> June – 3rd July</a:t>
            </a:r>
          </a:p>
          <a:p>
            <a:r>
              <a:rPr lang="en-GB" dirty="0"/>
              <a:t>180 companies on the list</a:t>
            </a:r>
          </a:p>
          <a:p>
            <a:r>
              <a:rPr lang="en-GB" dirty="0"/>
              <a:t>3 special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Online experiences</a:t>
            </a:r>
          </a:p>
          <a:p>
            <a:pPr lvl="1"/>
            <a:r>
              <a:rPr lang="en-GB" dirty="0"/>
              <a:t>Springpod</a:t>
            </a:r>
          </a:p>
          <a:p>
            <a:pPr lvl="1"/>
            <a:r>
              <a:rPr lang="en-GB" dirty="0"/>
              <a:t>Futures For All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87DF25-0E41-121A-5A0F-B625CBE761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1282" y="38894"/>
            <a:ext cx="7639050" cy="3962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C575E9-E17D-99C7-332B-65CC9119502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1759" b="31296"/>
          <a:stretch/>
        </p:blipFill>
        <p:spPr>
          <a:xfrm>
            <a:off x="2553735" y="4001295"/>
            <a:ext cx="3387254" cy="938562"/>
          </a:xfrm>
          <a:prstGeom prst="rect">
            <a:avLst/>
          </a:prstGeom>
        </p:spPr>
      </p:pic>
      <p:pic>
        <p:nvPicPr>
          <p:cNvPr id="1026" name="Picture 2" descr="Wellcome Trust Sanger Institute - Hireserve">
            <a:extLst>
              <a:ext uri="{FF2B5EF4-FFF2-40B4-BE49-F238E27FC236}">
                <a16:creationId xmlns:a16="http://schemas.microsoft.com/office/drawing/2014/main" id="{ACC82A82-5455-9AAF-0A58-C547EAB95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117" y="5226034"/>
            <a:ext cx="3387254" cy="116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866D3E-CFBD-060A-0047-67E8DC09B2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1064" y="4147555"/>
            <a:ext cx="3367360" cy="93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829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1F6BF70-C7D1-4AF9-8DB4-BEEB8A9C35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5E0F68-F6D8-AF06-F481-0161FA1F5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097280"/>
            <a:ext cx="3796306" cy="4666207"/>
          </a:xfrm>
        </p:spPr>
        <p:txBody>
          <a:bodyPr anchor="ctr">
            <a:normAutofit/>
          </a:bodyPr>
          <a:lstStyle/>
          <a:p>
            <a:r>
              <a:rPr lang="en-GB" sz="4800" dirty="0"/>
              <a:t>Work Experience: 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/>
              <a:t>Key take-aways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C66A8B6-1F6E-4FCC-93B9-B9986B6FD1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576" y="5945955"/>
            <a:ext cx="12109423" cy="525780"/>
            <a:chOff x="82576" y="5945955"/>
            <a:chExt cx="12109423" cy="52578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AF7C4FD-65AD-4BBE-886A-D2E923F94C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103361" y="6131892"/>
              <a:ext cx="524256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1BA8278B-6DF7-481F-B1FA-FFE7D6C3C7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5998176" y="277912"/>
              <a:ext cx="524256" cy="1186339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923300C-6BA0-4E1F-DA14-B159994DB6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4818118"/>
              </p:ext>
            </p:extLst>
          </p:nvPr>
        </p:nvGraphicFramePr>
        <p:xfrm>
          <a:off x="5431536" y="1014153"/>
          <a:ext cx="5918184" cy="49793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2401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F245743-1676-FDD5-C07E-0F44AA41C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Unifrog</a:t>
            </a:r>
            <a:r>
              <a:rPr lang="en-GB" dirty="0"/>
              <a:t> Parent Page- logging in.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862510-DCBC-CC01-B93F-6F5C193DC6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5" y="1511300"/>
            <a:ext cx="11073003" cy="985012"/>
          </a:xfrm>
        </p:spPr>
        <p:txBody>
          <a:bodyPr/>
          <a:lstStyle/>
          <a:p>
            <a:r>
              <a:rPr lang="en-GB" dirty="0"/>
              <a:t>You can either go to: </a:t>
            </a:r>
            <a:r>
              <a:rPr lang="en-GB" dirty="0">
                <a:hlinkClick r:id="rId2"/>
              </a:rPr>
              <a:t>www.unifrog.org/parent</a:t>
            </a:r>
            <a:r>
              <a:rPr lang="en-GB" dirty="0"/>
              <a:t> OR </a:t>
            </a:r>
            <a:r>
              <a:rPr lang="en-GB" dirty="0">
                <a:hlinkClick r:id="rId3"/>
              </a:rPr>
              <a:t>www.unifrog.org</a:t>
            </a:r>
            <a:r>
              <a:rPr lang="en-GB" dirty="0"/>
              <a:t> and find this section and click on ‘click here’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E0E641-DC0A-3078-25E6-678C6AA2EA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972" y="2751364"/>
            <a:ext cx="8020050" cy="3627555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BE39D519-DFED-DA7B-33B6-B078E6115380}"/>
              </a:ext>
            </a:extLst>
          </p:cNvPr>
          <p:cNvSpPr/>
          <p:nvPr/>
        </p:nvSpPr>
        <p:spPr>
          <a:xfrm>
            <a:off x="4444365" y="5727489"/>
            <a:ext cx="2857500" cy="708116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7915CB-1AAB-68BE-E615-38A137D1BC72}"/>
              </a:ext>
            </a:extLst>
          </p:cNvPr>
          <p:cNvSpPr txBox="1"/>
          <p:nvPr/>
        </p:nvSpPr>
        <p:spPr>
          <a:xfrm>
            <a:off x="8010144" y="2111229"/>
            <a:ext cx="418185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are logging on for the first time, you just need the email address that is linked to your child’s school account (probably the one you receive school emails to)</a:t>
            </a:r>
          </a:p>
          <a:p>
            <a:endParaRPr lang="en-GB" dirty="0"/>
          </a:p>
          <a:p>
            <a:r>
              <a:rPr lang="en-GB" dirty="0"/>
              <a:t>It will then ask you to create your own password.</a:t>
            </a:r>
          </a:p>
          <a:p>
            <a:endParaRPr lang="en-GB" dirty="0"/>
          </a:p>
          <a:p>
            <a:r>
              <a:rPr lang="en-GB" dirty="0"/>
              <a:t>This gives you access to your child’s </a:t>
            </a:r>
            <a:r>
              <a:rPr lang="en-GB" dirty="0" err="1"/>
              <a:t>Unifrog</a:t>
            </a:r>
            <a:r>
              <a:rPr lang="en-GB" dirty="0"/>
              <a:t> page and a whole range of guides and resources for parents including:</a:t>
            </a:r>
          </a:p>
          <a:p>
            <a:r>
              <a:rPr lang="en-GB" dirty="0"/>
              <a:t>-</a:t>
            </a:r>
            <a:r>
              <a:rPr lang="en-GB" b="1" dirty="0"/>
              <a:t>Post-18 options you might not have considered</a:t>
            </a:r>
            <a:endParaRPr lang="en-GB" dirty="0"/>
          </a:p>
          <a:p>
            <a:r>
              <a:rPr lang="en-GB" dirty="0"/>
              <a:t>- </a:t>
            </a:r>
            <a:r>
              <a:rPr lang="en-GB" b="1" dirty="0"/>
              <a:t>How can you help your child prepare for Clearing?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7491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8C073-3BB6-C767-AC95-706DCFC01D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64638" y="3923520"/>
            <a:ext cx="5722237" cy="2934480"/>
          </a:xfrm>
        </p:spPr>
        <p:txBody>
          <a:bodyPr anchor="t">
            <a:noAutofit/>
          </a:bodyPr>
          <a:lstStyle/>
          <a:p>
            <a:r>
              <a:rPr lang="en-GB" sz="4000" dirty="0"/>
              <a:t>Y12 UCAS &amp; UNIVERSITY TRIPS</a:t>
            </a:r>
            <a:br>
              <a:rPr lang="en-GB" sz="4000" dirty="0"/>
            </a:br>
            <a:r>
              <a:rPr lang="en-GB" sz="4000" dirty="0">
                <a:highlight>
                  <a:srgbClr val="FFFF00"/>
                </a:highlight>
              </a:rPr>
              <a:t> </a:t>
            </a:r>
            <a:r>
              <a:rPr lang="en-GB" sz="4000" dirty="0">
                <a:solidFill>
                  <a:srgbClr val="FF0000"/>
                </a:solidFill>
                <a:highlight>
                  <a:srgbClr val="FFFF00"/>
                </a:highlight>
              </a:rPr>
              <a:t>***ON WISEPAY</a:t>
            </a:r>
            <a:r>
              <a:rPr lang="en-GB" sz="4000" dirty="0">
                <a:highlight>
                  <a:srgbClr val="FFFF00"/>
                </a:highlight>
              </a:rPr>
              <a:t> </a:t>
            </a:r>
            <a:r>
              <a:rPr lang="en-GB" sz="4000" dirty="0">
                <a:solidFill>
                  <a:srgbClr val="FF0000"/>
                </a:solidFill>
                <a:highlight>
                  <a:srgbClr val="FFFF00"/>
                </a:highlight>
              </a:rPr>
              <a:t>NOW***</a:t>
            </a:r>
            <a:br>
              <a:rPr lang="en-GB" sz="4000" dirty="0">
                <a:solidFill>
                  <a:srgbClr val="FF0000"/>
                </a:solidFill>
                <a:highlight>
                  <a:srgbClr val="FFFF00"/>
                </a:highlight>
              </a:rPr>
            </a:br>
            <a:r>
              <a:rPr lang="en-GB" sz="4000" dirty="0">
                <a:solidFill>
                  <a:srgbClr val="FF0000"/>
                </a:solidFill>
                <a:highlight>
                  <a:srgbClr val="FFFF00"/>
                </a:highlight>
              </a:rPr>
              <a:t>HARD DEADLINE 15</a:t>
            </a:r>
            <a:r>
              <a:rPr lang="en-GB" sz="4000" baseline="30000" dirty="0">
                <a:solidFill>
                  <a:srgbClr val="FF0000"/>
                </a:solidFill>
                <a:highlight>
                  <a:srgbClr val="FFFF00"/>
                </a:highlight>
              </a:rPr>
              <a:t>TH</a:t>
            </a:r>
            <a:r>
              <a:rPr lang="en-GB" sz="4000" dirty="0">
                <a:solidFill>
                  <a:srgbClr val="FF0000"/>
                </a:solidFill>
                <a:highlight>
                  <a:srgbClr val="FFFF00"/>
                </a:highlight>
              </a:rPr>
              <a:t> MAY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EA1F4BA-4CA7-EAFD-429C-9B5FCDBF48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41" b="2"/>
          <a:stretch>
            <a:fillRect/>
          </a:stretch>
        </p:blipFill>
        <p:spPr>
          <a:xfrm>
            <a:off x="1246573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7C72173-DE76-83CA-07F9-BE305F3986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42" r="24590" b="1"/>
          <a:stretch>
            <a:fillRect/>
          </a:stretch>
        </p:blipFill>
        <p:spPr>
          <a:xfrm>
            <a:off x="20" y="2288331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27DACC07-B57C-2994-8E07-1C3E0BD231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23" r="49627" b="1"/>
          <a:stretch>
            <a:fillRect/>
          </a:stretch>
        </p:blipFill>
        <p:spPr bwMode="auto">
          <a:xfrm>
            <a:off x="5354125" y="477030"/>
            <a:ext cx="3401947" cy="3401947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0DC1FFF-C48C-181D-511C-6CD3C5CD64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" r="2312" b="3"/>
          <a:stretch>
            <a:fillRect/>
          </a:stretch>
        </p:blipFill>
        <p:spPr>
          <a:xfrm>
            <a:off x="8918761" y="-4331"/>
            <a:ext cx="3273238" cy="3383891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CA2D7B4-8EA8-910B-A54F-06D5AD34E1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2" r="22083" b="1"/>
          <a:stretch>
            <a:fillRect/>
          </a:stretch>
        </p:blipFill>
        <p:spPr>
          <a:xfrm>
            <a:off x="9363236" y="4071322"/>
            <a:ext cx="2828765" cy="2786678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C501F19-32EC-56FE-22A3-A5EB458CD64C}"/>
              </a:ext>
            </a:extLst>
          </p:cNvPr>
          <p:cNvSpPr txBox="1"/>
          <p:nvPr/>
        </p:nvSpPr>
        <p:spPr>
          <a:xfrm>
            <a:off x="6096000" y="2877119"/>
            <a:ext cx="1801092" cy="830997"/>
          </a:xfrm>
          <a:prstGeom prst="rect">
            <a:avLst/>
          </a:prstGeom>
          <a:noFill/>
          <a:ln w="76200">
            <a:solidFill>
              <a:schemeClr val="bg1">
                <a:lumMod val="95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rgbClr val="FF0000"/>
                </a:solidFill>
              </a:rPr>
              <a:t>24</a:t>
            </a:r>
            <a:r>
              <a:rPr lang="en-GB" sz="2400" baseline="30000" dirty="0">
                <a:solidFill>
                  <a:srgbClr val="FF0000"/>
                </a:solidFill>
              </a:rPr>
              <a:t>TH</a:t>
            </a:r>
            <a:r>
              <a:rPr lang="en-GB" sz="2400" dirty="0">
                <a:solidFill>
                  <a:srgbClr val="FF0000"/>
                </a:solidFill>
              </a:rPr>
              <a:t> JUNE £14.50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8DC157-5C9D-44F8-2687-16D3FEAC1957}"/>
              </a:ext>
            </a:extLst>
          </p:cNvPr>
          <p:cNvSpPr txBox="1"/>
          <p:nvPr/>
        </p:nvSpPr>
        <p:spPr>
          <a:xfrm>
            <a:off x="9980372" y="2598003"/>
            <a:ext cx="1594492" cy="830997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16</a:t>
            </a:r>
            <a:r>
              <a:rPr lang="en-GB" sz="2400" baseline="30000" dirty="0">
                <a:solidFill>
                  <a:srgbClr val="FF0000"/>
                </a:solidFill>
              </a:rPr>
              <a:t>TH</a:t>
            </a:r>
            <a:r>
              <a:rPr lang="en-GB" sz="2400" dirty="0">
                <a:solidFill>
                  <a:srgbClr val="FF0000"/>
                </a:solidFill>
              </a:rPr>
              <a:t> JULY £25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FF2749-C92E-67CF-398A-F914087DC382}"/>
              </a:ext>
            </a:extLst>
          </p:cNvPr>
          <p:cNvSpPr txBox="1"/>
          <p:nvPr/>
        </p:nvSpPr>
        <p:spPr>
          <a:xfrm>
            <a:off x="157930" y="1454237"/>
            <a:ext cx="1594492" cy="830997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</a:rPr>
              <a:t>16</a:t>
            </a:r>
            <a:r>
              <a:rPr lang="en-GB" sz="2400" baseline="30000" dirty="0">
                <a:solidFill>
                  <a:srgbClr val="FF0000"/>
                </a:solidFill>
              </a:rPr>
              <a:t>TH</a:t>
            </a:r>
            <a:r>
              <a:rPr lang="en-GB" sz="2400" dirty="0">
                <a:solidFill>
                  <a:srgbClr val="FF0000"/>
                </a:solidFill>
              </a:rPr>
              <a:t> JULY £25</a:t>
            </a:r>
          </a:p>
        </p:txBody>
      </p:sp>
    </p:spTree>
    <p:extLst>
      <p:ext uri="{BB962C8B-B14F-4D97-AF65-F5344CB8AC3E}">
        <p14:creationId xmlns:p14="http://schemas.microsoft.com/office/powerpoint/2010/main" val="264411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C2A939-263D-4319-8D0E-236353D3FF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607F89-9861-5B4E-0A24-F1594739F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Exploring University Trips</a:t>
            </a:r>
          </a:p>
        </p:txBody>
      </p:sp>
      <p:sp>
        <p:nvSpPr>
          <p:cNvPr id="26" name="Arc 25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1A183D-DE2C-C4A9-4937-6B5DC50043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>
              <a:buNone/>
            </a:pPr>
            <a:endParaRPr lang="en-GB" sz="2400" b="0" i="0">
              <a:effectLst/>
              <a:latin typeface="Calibri"/>
              <a:ea typeface="Calibri Light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2400">
                <a:latin typeface="Calibri"/>
                <a:ea typeface="Calibri Light"/>
                <a:cs typeface="Arial"/>
              </a:rPr>
              <a:t>   </a:t>
            </a:r>
            <a:r>
              <a:rPr lang="en-GB" sz="2400" i="0">
                <a:effectLst/>
                <a:latin typeface="Calibri"/>
                <a:ea typeface="Calibri Light"/>
                <a:cs typeface="Arial"/>
              </a:rPr>
              <a:t>The visits will consist of campus facilities </a:t>
            </a:r>
            <a:r>
              <a:rPr lang="en-GB" sz="2400">
                <a:latin typeface="Calibri"/>
                <a:ea typeface="Calibri Light"/>
                <a:cs typeface="Arial"/>
              </a:rPr>
              <a:t>and accommodation</a:t>
            </a:r>
            <a:r>
              <a:rPr lang="en-GB" sz="2400" i="0">
                <a:effectLst/>
                <a:latin typeface="Calibri"/>
                <a:ea typeface="Calibri Light"/>
                <a:cs typeface="Arial"/>
              </a:rPr>
              <a:t> tours, talks from current students, subject taster sessions and Higher Education lectures like:</a:t>
            </a:r>
          </a:p>
          <a:p>
            <a:pPr>
              <a:buNone/>
            </a:pPr>
            <a:endParaRPr lang="en-GB" sz="2400" b="0" i="0">
              <a:effectLst/>
              <a:latin typeface="Calibri"/>
              <a:ea typeface="Calibri Light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i="0">
                <a:effectLst/>
                <a:latin typeface="Calibri"/>
                <a:ea typeface="Calibri Light"/>
                <a:cs typeface="Arial"/>
              </a:rPr>
              <a:t>Why University?</a:t>
            </a:r>
            <a:endParaRPr lang="en-GB" sz="2400" b="0" i="0">
              <a:effectLst/>
              <a:latin typeface="Calibri"/>
              <a:ea typeface="Calibri Light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i="0">
                <a:effectLst/>
                <a:latin typeface="Calibri"/>
                <a:ea typeface="Calibri Light"/>
                <a:cs typeface="Arial"/>
              </a:rPr>
              <a:t>How to Choose Your Course and University</a:t>
            </a:r>
            <a:endParaRPr lang="en-GB" sz="2400" b="0" i="0">
              <a:effectLst/>
              <a:latin typeface="Calibri"/>
              <a:ea typeface="Calibri Light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i="0">
                <a:effectLst/>
                <a:latin typeface="Calibri"/>
                <a:ea typeface="Calibri Light"/>
                <a:cs typeface="Arial"/>
              </a:rPr>
              <a:t>Study Skills and Making the Most of Y13</a:t>
            </a:r>
            <a:endParaRPr lang="en-GB" sz="2400" b="0" i="0">
              <a:effectLst/>
              <a:latin typeface="Calibri"/>
              <a:ea typeface="Calibri Light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i="0">
                <a:effectLst/>
                <a:latin typeface="Calibri"/>
                <a:ea typeface="Calibri Light"/>
                <a:cs typeface="Arial"/>
              </a:rPr>
              <a:t>Personal Statements</a:t>
            </a:r>
            <a:endParaRPr lang="en-GB" sz="2400" b="0" i="0">
              <a:effectLst/>
              <a:latin typeface="Calibri"/>
              <a:ea typeface="Calibri Light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i="0">
                <a:effectLst/>
                <a:latin typeface="Calibri"/>
                <a:ea typeface="Calibri Light"/>
                <a:cs typeface="Arial"/>
              </a:rPr>
              <a:t>UCAS Uncovered</a:t>
            </a:r>
            <a:endParaRPr lang="en-GB" sz="2400" b="0" i="0">
              <a:effectLst/>
              <a:latin typeface="Calibri"/>
              <a:ea typeface="Calibri Light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i="0">
                <a:effectLst/>
                <a:latin typeface="Calibri"/>
                <a:ea typeface="Calibri Light"/>
                <a:cs typeface="Arial"/>
              </a:rPr>
              <a:t>Student Life</a:t>
            </a:r>
            <a:endParaRPr lang="en-GB" sz="2400" b="0" i="0">
              <a:effectLst/>
              <a:latin typeface="Calibri"/>
              <a:ea typeface="Calibri Light"/>
              <a:cs typeface="Arial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b="1" i="0">
                <a:effectLst/>
                <a:latin typeface="Calibri"/>
                <a:ea typeface="Calibri Light"/>
                <a:cs typeface="Arial"/>
              </a:rPr>
              <a:t>Student Finance</a:t>
            </a:r>
            <a:endParaRPr lang="en-GB" sz="2400" b="0" i="0">
              <a:effectLst/>
              <a:latin typeface="Calibri"/>
              <a:ea typeface="Calibri Light"/>
              <a:cs typeface="Arial"/>
            </a:endParaRPr>
          </a:p>
          <a:p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16147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51" name="Rectangle 1050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24757E-9E3C-9E97-4C29-D0F703552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GB" sz="2800" b="1" i="0">
                <a:effectLst/>
                <a:latin typeface="Aptos" panose="020B0004020202020204" pitchFamily="34" charset="0"/>
              </a:rPr>
              <a:t>Royal Holloway University College London</a:t>
            </a:r>
            <a:r>
              <a:rPr lang="en-GB" sz="2800" b="0" i="0">
                <a:effectLst/>
                <a:latin typeface="Aptos" panose="020B0004020202020204" pitchFamily="34" charset="0"/>
              </a:rPr>
              <a:t> </a:t>
            </a:r>
            <a:endParaRPr lang="en-GB" sz="2800"/>
          </a:p>
        </p:txBody>
      </p:sp>
      <p:grpSp>
        <p:nvGrpSpPr>
          <p:cNvPr id="1053" name="Group 1052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049" name="Rectangle 1048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0" name="Rectangle 1049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52" name="Rectangle 1051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D6F4F-15AE-D3FA-2AFA-E430A8E68A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>
                <a:latin typeface="Aptos"/>
              </a:rPr>
              <a:t>Offers</a:t>
            </a:r>
            <a:r>
              <a:rPr lang="en-GB" sz="2000" b="0" i="0">
                <a:effectLst/>
                <a:latin typeface="Aptos"/>
              </a:rPr>
              <a:t> a huge array of courses ranging from </a:t>
            </a:r>
            <a:r>
              <a:rPr lang="en-GB" sz="2000" b="1" i="0">
                <a:effectLst/>
                <a:latin typeface="Aptos"/>
              </a:rPr>
              <a:t>Engineering, Bio-Medicine, Politics &amp; International Relations </a:t>
            </a:r>
            <a:r>
              <a:rPr lang="en-GB" sz="2000">
                <a:latin typeface="Aptos"/>
              </a:rPr>
              <a:t>or</a:t>
            </a:r>
            <a:r>
              <a:rPr lang="en-GB" sz="2000" b="1" i="0">
                <a:effectLst/>
                <a:latin typeface="Aptos"/>
              </a:rPr>
              <a:t> Humanities </a:t>
            </a:r>
            <a:r>
              <a:rPr lang="en-GB" sz="2000" b="0" i="0">
                <a:effectLst/>
                <a:latin typeface="Aptos"/>
              </a:rPr>
              <a:t>to creative courses such as </a:t>
            </a:r>
            <a:r>
              <a:rPr lang="en-GB" sz="2000" b="1" i="0">
                <a:effectLst/>
                <a:latin typeface="Aptos"/>
              </a:rPr>
              <a:t>Performing Arts, Music &amp; Theatre</a:t>
            </a:r>
            <a:r>
              <a:rPr lang="en-GB" sz="2000" b="0" i="0">
                <a:effectLst/>
                <a:latin typeface="Aptos"/>
              </a:rPr>
              <a:t> and some non-traditional options like </a:t>
            </a:r>
            <a:r>
              <a:rPr lang="en-GB" sz="2000" b="1" i="0">
                <a:effectLst/>
                <a:latin typeface="Aptos"/>
              </a:rPr>
              <a:t>Ecology and Conservation</a:t>
            </a:r>
            <a:r>
              <a:rPr lang="en-GB" sz="2000" b="0" i="0">
                <a:effectLst/>
                <a:latin typeface="Aptos"/>
              </a:rPr>
              <a:t> with a Year in Industry, or </a:t>
            </a:r>
            <a:r>
              <a:rPr lang="en-GB" sz="2000" b="1" i="0">
                <a:effectLst/>
                <a:latin typeface="Aptos"/>
              </a:rPr>
              <a:t>Translation Studies with History of Art </a:t>
            </a:r>
            <a:r>
              <a:rPr lang="en-GB" sz="2000" b="0" i="0">
                <a:effectLst/>
                <a:latin typeface="Aptos"/>
              </a:rPr>
              <a:t>(refer to their website for more info. </a:t>
            </a:r>
          </a:p>
          <a:p>
            <a:pPr marL="0" indent="0">
              <a:buNone/>
            </a:pPr>
            <a:endParaRPr lang="en-GB" sz="2000">
              <a:latin typeface="Aptos" panose="020B0004020202020204" pitchFamily="34" charset="0"/>
            </a:endParaRPr>
          </a:p>
          <a:p>
            <a:pPr marL="0" indent="0">
              <a:buNone/>
            </a:pPr>
            <a:r>
              <a:rPr lang="en-GB" sz="2000" b="0" i="0">
                <a:effectLst/>
                <a:latin typeface="Aptos"/>
              </a:rPr>
              <a:t>It is a </a:t>
            </a:r>
            <a:r>
              <a:rPr lang="en-GB" sz="2000" b="1">
                <a:latin typeface="Aptos"/>
              </a:rPr>
              <a:t>campus-based</a:t>
            </a:r>
            <a:r>
              <a:rPr lang="en-GB" sz="2000" b="1" i="0">
                <a:effectLst/>
                <a:latin typeface="Aptos"/>
              </a:rPr>
              <a:t> university</a:t>
            </a:r>
            <a:r>
              <a:rPr lang="en-GB" sz="2000" b="0" i="0">
                <a:effectLst/>
                <a:latin typeface="Aptos"/>
              </a:rPr>
              <a:t>, within easy access of London.</a:t>
            </a:r>
            <a:endParaRPr lang="en-GB" sz="2000">
              <a:latin typeface="Aptos"/>
            </a:endParaRPr>
          </a:p>
        </p:txBody>
      </p:sp>
      <p:sp>
        <p:nvSpPr>
          <p:cNvPr id="1054" name="Rectangle 1053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6" name="Rectangle 1055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Royal Holloway, University of London - Visit Windsor">
            <a:extLst>
              <a:ext uri="{FF2B5EF4-FFF2-40B4-BE49-F238E27FC236}">
                <a16:creationId xmlns:a16="http://schemas.microsoft.com/office/drawing/2014/main" id="{FEAE3ACF-90E6-441C-584B-E08EBF062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2" r="21471" b="2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212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CEB7D9-4AC1-5973-655D-558377DB0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i="0">
                <a:effectLst/>
              </a:rPr>
              <a:t>University of Lincoln</a:t>
            </a:r>
            <a:r>
              <a:rPr lang="en-US" sz="4000" b="0" i="0">
                <a:effectLst/>
              </a:rPr>
              <a:t> </a:t>
            </a:r>
            <a:endParaRPr lang="en-US" sz="4000"/>
          </a:p>
        </p:txBody>
      </p:sp>
      <p:grpSp>
        <p:nvGrpSpPr>
          <p:cNvPr id="2057" name="Group 2056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2058" name="Rectangle 2057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59" name="Rectangle 2058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8865E9-9F66-901C-D30A-FB9238F61182}"/>
              </a:ext>
            </a:extLst>
          </p:cNvPr>
          <p:cNvSpPr txBox="1"/>
          <p:nvPr/>
        </p:nvSpPr>
        <p:spPr>
          <a:xfrm>
            <a:off x="590719" y="2330505"/>
            <a:ext cx="4559425" cy="39795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/>
              <a:t>O</a:t>
            </a:r>
            <a:r>
              <a:rPr lang="en-US" sz="2000" b="0" i="0">
                <a:effectLst/>
              </a:rPr>
              <a:t>ffers a vast array of courses from the traditional -</a:t>
            </a:r>
            <a:r>
              <a:rPr lang="en-US" sz="2000" b="1" i="0">
                <a:effectLst/>
              </a:rPr>
              <a:t> Banking and Finance, Psychology, Pharmaceuticals and Biochemistry t</a:t>
            </a:r>
            <a:r>
              <a:rPr lang="en-US" sz="2000" b="0" i="0">
                <a:effectLst/>
              </a:rPr>
              <a:t>o the creative, (and a lot in between): </a:t>
            </a:r>
            <a:r>
              <a:rPr lang="en-US" sz="2000" b="1" i="0">
                <a:effectLst/>
              </a:rPr>
              <a:t>Animation, 3D Design, Media &amp; (Sports) Journalism, Law &amp; Criminology, Nursing </a:t>
            </a:r>
            <a:r>
              <a:rPr lang="en-US" sz="2000" b="0" i="0">
                <a:effectLst/>
              </a:rPr>
              <a:t>and so on. </a:t>
            </a: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 i="0">
                <a:effectLst/>
              </a:rPr>
              <a:t>University of Lincoln is a city-based university</a:t>
            </a:r>
            <a:r>
              <a:rPr lang="en-US" sz="2000" b="0" i="0">
                <a:effectLst/>
              </a:rPr>
              <a:t>, with two other campuses just outside the city itself.</a:t>
            </a:r>
            <a:endParaRPr lang="en-US" sz="2000" b="0" i="0">
              <a:effectLst/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b="0" i="0">
              <a:effectLst/>
            </a:endParaRPr>
          </a:p>
        </p:txBody>
      </p:sp>
      <p:sp>
        <p:nvSpPr>
          <p:cNvPr id="2063" name="Rectangle 2062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5" name="Rectangle 2064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Getting to Lincoln | Student Life | University of Lincoln">
            <a:extLst>
              <a:ext uri="{FF2B5EF4-FFF2-40B4-BE49-F238E27FC236}">
                <a16:creationId xmlns:a16="http://schemas.microsoft.com/office/drawing/2014/main" id="{A06CA3D4-FE2D-A83F-7265-00645C029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7" r="12574" b="-2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32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CA36F0-35E9-A277-C674-39F202D57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Our Recommendations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2679A09-B686-373D-8F30-292AD69D75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6704661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370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b="1">
                <a:latin typeface="+mn-lt"/>
              </a:rPr>
              <a:t>How important are Year 12 end of year assessments?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09C9E63-9933-346A-732A-11721196D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092194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 descr="Icon&#10;&#10;Description automatically generated">
            <a:extLst>
              <a:ext uri="{FF2B5EF4-FFF2-40B4-BE49-F238E27FC236}">
                <a16:creationId xmlns:a16="http://schemas.microsoft.com/office/drawing/2014/main" id="{BAEE4520-BF86-709A-F028-6FB3E1D2EB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552"/>
          <a:stretch/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6" name="Arc 15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6" descr="A picture containing map&#10;&#10;Description automatically generated">
            <a:extLst>
              <a:ext uri="{FF2B5EF4-FFF2-40B4-BE49-F238E27FC236}">
                <a16:creationId xmlns:a16="http://schemas.microsoft.com/office/drawing/2014/main" id="{08DC0F63-56AB-C7E2-DD0A-41C0B69F1E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337" r="7361" b="3"/>
          <a:stretch/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pic>
        <p:nvPicPr>
          <p:cNvPr id="9" name="Picture 9" descr="Chart&#10;&#10;Description automatically generated">
            <a:extLst>
              <a:ext uri="{FF2B5EF4-FFF2-40B4-BE49-F238E27FC236}">
                <a16:creationId xmlns:a16="http://schemas.microsoft.com/office/drawing/2014/main" id="{52691D74-91D3-0F68-51BD-157B53D674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2020" y="3336823"/>
            <a:ext cx="3592768" cy="352732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D8F30CA-2863-80A8-A1A8-71283EB7EC2F}"/>
              </a:ext>
            </a:extLst>
          </p:cNvPr>
          <p:cNvSpPr txBox="1"/>
          <p:nvPr/>
        </p:nvSpPr>
        <p:spPr>
          <a:xfrm>
            <a:off x="495558" y="2030232"/>
            <a:ext cx="3923070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2800" b="1">
              <a:cs typeface="Calibri"/>
            </a:endParaRPr>
          </a:p>
          <a:p>
            <a:r>
              <a:rPr lang="en-US" sz="2800" b="1">
                <a:cs typeface="Calibri"/>
              </a:rPr>
              <a:t>In-class Revision Week: 1st June</a:t>
            </a:r>
            <a:endParaRPr lang="en-US" sz="2800" b="1">
              <a:ea typeface="Calibri"/>
              <a:cs typeface="Calibri"/>
            </a:endParaRPr>
          </a:p>
          <a:p>
            <a:endParaRPr lang="en-US" sz="2800" b="1">
              <a:cs typeface="Calibri"/>
            </a:endParaRPr>
          </a:p>
          <a:p>
            <a:r>
              <a:rPr lang="en-US" sz="2800" b="1">
                <a:cs typeface="Calibri"/>
              </a:rPr>
              <a:t>Tests:4th June- 12th June</a:t>
            </a:r>
            <a:endParaRPr lang="en-US" sz="2800" b="1"/>
          </a:p>
          <a:p>
            <a:r>
              <a:rPr lang="en-US" sz="2800" b="1">
                <a:cs typeface="Calibri"/>
              </a:rPr>
              <a:t>Completed in lessons</a:t>
            </a:r>
          </a:p>
          <a:p>
            <a:endParaRPr lang="en-US" sz="2800" b="1" dirty="0">
              <a:ea typeface="Calibri"/>
              <a:cs typeface="Calibri"/>
            </a:endParaRPr>
          </a:p>
          <a:p>
            <a:r>
              <a:rPr lang="en-US" sz="2800" b="1">
                <a:ea typeface="Calibri"/>
                <a:cs typeface="Calibri"/>
              </a:rPr>
              <a:t>BTEC and CTEC lessons resume as normal </a:t>
            </a:r>
            <a:endParaRPr lang="en-US" sz="2800" b="1" dirty="0">
              <a:ea typeface="Calibri"/>
              <a:cs typeface="Calibri"/>
            </a:endParaRPr>
          </a:p>
          <a:p>
            <a:endParaRPr lang="en-US">
              <a:ea typeface="Calibri" panose="020F0502020204030204"/>
              <a:cs typeface="Calibri"/>
            </a:endParaRPr>
          </a:p>
          <a:p>
            <a:endParaRPr lang="en-US">
              <a:ea typeface="Calibri" panose="020F0502020204030204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2927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C35A8F-23E9-28D3-8D9D-58F2B3F44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062" y="319910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US" sz="6700">
                <a:ea typeface="Calibri Light"/>
                <a:cs typeface="Calibri Light"/>
              </a:rPr>
              <a:t>End of Year Reporting:</a:t>
            </a:r>
            <a:endParaRPr lang="en-US" sz="6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5F30F2-B724-E2DD-156E-8C2B79C9DD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1651" y="2121840"/>
            <a:ext cx="9424370" cy="335575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b="1">
                <a:ea typeface="Calibri"/>
                <a:cs typeface="Calibri"/>
              </a:rPr>
              <a:t>Reference Grade:</a:t>
            </a:r>
            <a:r>
              <a:rPr lang="en-US" sz="2400">
                <a:ea typeface="Calibri"/>
                <a:cs typeface="Calibri"/>
              </a:rPr>
              <a:t> the grade that will be used for applications. </a:t>
            </a:r>
          </a:p>
          <a:p>
            <a:pPr marL="0" indent="0">
              <a:buNone/>
            </a:pPr>
            <a:r>
              <a:rPr lang="en-US" sz="2400" b="1">
                <a:solidFill>
                  <a:schemeClr val="accent1">
                    <a:lumMod val="49000"/>
                  </a:schemeClr>
                </a:solidFill>
                <a:ea typeface="Calibri"/>
                <a:cs typeface="Calibri"/>
              </a:rPr>
              <a:t>Realistically optimistic </a:t>
            </a:r>
            <a:r>
              <a:rPr lang="en-US" sz="2400">
                <a:ea typeface="Calibri"/>
                <a:cs typeface="Calibri"/>
              </a:rPr>
              <a:t>and can be up to one grade higher than forecast grades. </a:t>
            </a:r>
          </a:p>
          <a:p>
            <a:pPr marL="0" indent="0">
              <a:buNone/>
            </a:pPr>
            <a:r>
              <a:rPr lang="en-US" sz="2400" i="1">
                <a:ea typeface="Calibri"/>
                <a:cs typeface="Calibri"/>
              </a:rPr>
              <a:t>Reference Grades can be reviewed again in the Year 13 progress check. </a:t>
            </a:r>
          </a:p>
          <a:p>
            <a:endParaRPr lang="en-US" sz="2400">
              <a:ea typeface="Calibri"/>
              <a:cs typeface="Calibri"/>
            </a:endParaRPr>
          </a:p>
          <a:p>
            <a:r>
              <a:rPr lang="en-US" sz="2400" b="1">
                <a:ea typeface="Calibri"/>
                <a:cs typeface="Calibri"/>
              </a:rPr>
              <a:t>Forecast Grade:</a:t>
            </a:r>
            <a:r>
              <a:rPr lang="en-US" sz="2400">
                <a:ea typeface="Calibri"/>
                <a:cs typeface="Calibri"/>
              </a:rPr>
              <a:t> the grade students are on track to achieve, using the evidence of work produced from across the year (including year 12 tests). </a:t>
            </a:r>
          </a:p>
          <a:p>
            <a:pPr marL="0" indent="0">
              <a:buNone/>
            </a:pPr>
            <a:r>
              <a:rPr lang="en-US" sz="2400">
                <a:ea typeface="Calibri"/>
                <a:cs typeface="Calibri"/>
              </a:rPr>
              <a:t>It is an </a:t>
            </a:r>
            <a:r>
              <a:rPr lang="en-US" sz="2400" b="1">
                <a:solidFill>
                  <a:schemeClr val="accent1">
                    <a:lumMod val="49000"/>
                  </a:schemeClr>
                </a:solidFill>
                <a:ea typeface="Calibri"/>
                <a:cs typeface="Calibri"/>
              </a:rPr>
              <a:t>evidence-based grade.</a:t>
            </a:r>
            <a:r>
              <a:rPr lang="en-US" sz="2400">
                <a:ea typeface="Calibri"/>
                <a:cs typeface="Calibr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3672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6FF42C2-EA15-4154-B242-E98E88CED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79DE9F7-28C4-4856-BA57-D696E124C1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5" y="633619"/>
            <a:ext cx="4927413" cy="5495925"/>
          </a:xfrm>
          <a:prstGeom prst="rect">
            <a:avLst/>
          </a:prstGeom>
          <a:ln w="9525">
            <a:solidFill>
              <a:srgbClr val="DEDEDE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848310"/>
            <a:ext cx="4381774" cy="113430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/>
              <a:t>What role can you play as a parent/carer</a:t>
            </a:r>
            <a:r>
              <a:rPr lang="en-GB" sz="2800" b="1"/>
              <a:t>?</a:t>
            </a:r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1F9ED9C-121B-44C6-A308-5824769C4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7" y="117043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A5F8185-F27B-4E99-A06C-007336FE3F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9" y="2121408"/>
            <a:ext cx="395865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2359152"/>
            <a:ext cx="4056530" cy="342900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FontTx/>
              <a:buNone/>
            </a:pPr>
            <a:endParaRPr lang="en-GB" sz="1800">
              <a:cs typeface="Calibri"/>
            </a:endParaRPr>
          </a:p>
          <a:p>
            <a:pPr>
              <a:buFontTx/>
              <a:buChar char="-"/>
            </a:pPr>
            <a:r>
              <a:rPr lang="en-GB" sz="1800"/>
              <a:t>Help with the research</a:t>
            </a:r>
            <a:endParaRPr lang="en-GB" sz="1800">
              <a:cs typeface="Calibri"/>
            </a:endParaRPr>
          </a:p>
          <a:p>
            <a:pPr>
              <a:buFontTx/>
              <a:buChar char="-"/>
            </a:pPr>
            <a:r>
              <a:rPr lang="en-GB" sz="1800"/>
              <a:t>Build in strong routines at home</a:t>
            </a:r>
            <a:endParaRPr lang="en-GB" sz="1800">
              <a:cs typeface="Calibri"/>
            </a:endParaRPr>
          </a:p>
          <a:p>
            <a:pPr>
              <a:buFontTx/>
              <a:buChar char="-"/>
            </a:pPr>
            <a:r>
              <a:rPr lang="en-GB" sz="1800">
                <a:cs typeface="Calibri"/>
              </a:rPr>
              <a:t>Limit paid work (12 hours max)</a:t>
            </a:r>
            <a:endParaRPr lang="en-GB" sz="1800"/>
          </a:p>
          <a:p>
            <a:pPr>
              <a:buFontTx/>
              <a:buChar char="-"/>
            </a:pPr>
            <a:r>
              <a:rPr lang="en-GB" sz="1800"/>
              <a:t>Do not write the personal statement/application form </a:t>
            </a:r>
            <a:endParaRPr lang="en-GB" sz="1800">
              <a:cs typeface="Calibri"/>
            </a:endParaRPr>
          </a:p>
          <a:p>
            <a:pPr>
              <a:buFontTx/>
              <a:buChar char="-"/>
            </a:pPr>
            <a:r>
              <a:rPr lang="en-GB" sz="1800"/>
              <a:t>Open Days or Recruitment Days (no more than 5 please)</a:t>
            </a:r>
          </a:p>
          <a:p>
            <a:pPr>
              <a:buFontTx/>
              <a:buChar char="-"/>
            </a:pPr>
            <a:r>
              <a:rPr lang="en-GB" sz="1800"/>
              <a:t>Be flexible, listen, accept their choices. They still need your support! </a:t>
            </a:r>
            <a:endParaRPr lang="en-GB" sz="1800">
              <a:cs typeface="Calibri"/>
            </a:endParaRPr>
          </a:p>
        </p:txBody>
      </p:sp>
      <p:pic>
        <p:nvPicPr>
          <p:cNvPr id="5" name="Picture 5" descr="A picture containing diagram&#10;&#10;Description automatically generated">
            <a:extLst>
              <a:ext uri="{FF2B5EF4-FFF2-40B4-BE49-F238E27FC236}">
                <a16:creationId xmlns:a16="http://schemas.microsoft.com/office/drawing/2014/main" id="{9F5A8059-1C3F-C5D7-7F24-BD83CF3D2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832" y="1180182"/>
            <a:ext cx="5974742" cy="4247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27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39743-32A8-34EA-EB81-02EF8153B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US" sz="4800">
                <a:ea typeface="Calibri Light"/>
                <a:cs typeface="Calibri Light"/>
              </a:rPr>
              <a:t>Are you willing to share your story or inspire the next generation?</a:t>
            </a:r>
            <a:endParaRPr lang="en-US" sz="48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6B4CF6F-4A78-6C00-A79D-A8F069A0982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2301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F2233C4-E2D3-026B-4361-8724B17FEE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369999"/>
              </p:ext>
            </p:extLst>
          </p:nvPr>
        </p:nvGraphicFramePr>
        <p:xfrm>
          <a:off x="-1" y="0"/>
          <a:ext cx="12125326" cy="6858000"/>
        </p:xfrm>
        <a:graphic>
          <a:graphicData uri="http://schemas.openxmlformats.org/drawingml/2006/table">
            <a:tbl>
              <a:tblPr firstRow="1" firstCol="1" bandRow="1"/>
              <a:tblGrid>
                <a:gridCol w="1047634">
                  <a:extLst>
                    <a:ext uri="{9D8B030D-6E8A-4147-A177-3AD203B41FA5}">
                      <a16:colId xmlns:a16="http://schemas.microsoft.com/office/drawing/2014/main" val="1456917031"/>
                    </a:ext>
                  </a:extLst>
                </a:gridCol>
                <a:gridCol w="1249276">
                  <a:extLst>
                    <a:ext uri="{9D8B030D-6E8A-4147-A177-3AD203B41FA5}">
                      <a16:colId xmlns:a16="http://schemas.microsoft.com/office/drawing/2014/main" val="4227356746"/>
                    </a:ext>
                  </a:extLst>
                </a:gridCol>
                <a:gridCol w="1508272">
                  <a:extLst>
                    <a:ext uri="{9D8B030D-6E8A-4147-A177-3AD203B41FA5}">
                      <a16:colId xmlns:a16="http://schemas.microsoft.com/office/drawing/2014/main" val="1784116009"/>
                    </a:ext>
                  </a:extLst>
                </a:gridCol>
                <a:gridCol w="1977872">
                  <a:extLst>
                    <a:ext uri="{9D8B030D-6E8A-4147-A177-3AD203B41FA5}">
                      <a16:colId xmlns:a16="http://schemas.microsoft.com/office/drawing/2014/main" val="573021393"/>
                    </a:ext>
                  </a:extLst>
                </a:gridCol>
                <a:gridCol w="1751222">
                  <a:extLst>
                    <a:ext uri="{9D8B030D-6E8A-4147-A177-3AD203B41FA5}">
                      <a16:colId xmlns:a16="http://schemas.microsoft.com/office/drawing/2014/main" val="2329537419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419376220"/>
                    </a:ext>
                  </a:extLst>
                </a:gridCol>
                <a:gridCol w="1538914">
                  <a:extLst>
                    <a:ext uri="{9D8B030D-6E8A-4147-A177-3AD203B41FA5}">
                      <a16:colId xmlns:a16="http://schemas.microsoft.com/office/drawing/2014/main" val="3978439999"/>
                    </a:ext>
                  </a:extLst>
                </a:gridCol>
                <a:gridCol w="1070936">
                  <a:extLst>
                    <a:ext uri="{9D8B030D-6E8A-4147-A177-3AD203B41FA5}">
                      <a16:colId xmlns:a16="http://schemas.microsoft.com/office/drawing/2014/main" val="3621998914"/>
                    </a:ext>
                  </a:extLst>
                </a:gridCol>
              </a:tblGrid>
              <a:tr h="8391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r>
                        <a:rPr lang="en-GB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6pm-6:25pm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7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General Talk in Saffron Hall for all Parents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7648961"/>
                  </a:ext>
                </a:extLst>
              </a:tr>
              <a:tr h="30594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6:30-7:00pm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Applying to University 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(SAFFRON HALL)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Making </a:t>
                      </a:r>
                      <a:br>
                        <a:rPr lang="en-GB" sz="18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</a:b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an Early Application (BA subjects)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(ROOM D4)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Apprenticeships and Employment</a:t>
                      </a:r>
                      <a:endParaRPr lang="en-GB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(STUDY CAFE)</a:t>
                      </a:r>
                      <a:endParaRPr lang="en-GB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Music Applications</a:t>
                      </a:r>
                      <a:endParaRPr lang="en-GB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(ROOM D6)</a:t>
                      </a:r>
                      <a:endParaRPr lang="en-GB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Drama School Auditions (including Conservatoires)</a:t>
                      </a:r>
                      <a:endParaRPr lang="en-GB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(ROOM D7)</a:t>
                      </a:r>
                      <a:endParaRPr lang="en-GB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Art and Portfolio-based applications</a:t>
                      </a:r>
                      <a:endParaRPr lang="en-GB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(ROOM D5)</a:t>
                      </a:r>
                      <a:endParaRPr lang="en-GB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Student Finance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 err="1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Wizeup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SIXTH FORM STUDY CENTRE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8712745"/>
                  </a:ext>
                </a:extLst>
              </a:tr>
              <a:tr h="29594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r>
                        <a:rPr lang="en-US" sz="1800" b="1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7:00-7:30pm</a:t>
                      </a:r>
                      <a:endParaRPr lang="en-GB" sz="18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Applying to University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(SAFFRON HALL)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Making </a:t>
                      </a:r>
                      <a:br>
                        <a:rPr lang="en-GB" sz="1800" dirty="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</a:b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an Early Application (BSc subjects plus 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Medics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&amp; Vets)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(ROOM D4)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Apprenticeships and Employment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(STUDY CAFE)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NHS Professions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(ROOM D6)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Studying and Taking a Gap Year Abroad 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(ROOM D5)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b="1" dirty="0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Student Finance </a:t>
                      </a:r>
                      <a:r>
                        <a:rPr lang="en-US" sz="1800" b="1" dirty="0" err="1"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Wizeup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 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buNone/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ADLaM Display" panose="02010000000000000000" pitchFamily="2" charset="0"/>
                          <a:ea typeface="Aptos" panose="020B0004020202020204" pitchFamily="34" charset="0"/>
                          <a:cs typeface="Aptos" panose="020B0004020202020204" pitchFamily="34" charset="0"/>
                        </a:rPr>
                        <a:t>SIXTH FORM STUDY CENTRE</a:t>
                      </a:r>
                      <a:endParaRPr lang="en-GB" sz="18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4034" marR="6403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09746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660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4bfc776-5558-4415-b270-9fba7079fcca" xsi:nil="true"/>
    <lcf76f155ced4ddcb4097134ff3c332f xmlns="0f35bb0a-2bca-47fb-8557-c185e7388fdb">
      <Terms xmlns="http://schemas.microsoft.com/office/infopath/2007/PartnerControls"/>
    </lcf76f155ced4ddcb4097134ff3c332f>
    <SharedWithUsers xmlns="74bfc776-5558-4415-b270-9fba7079fcca">
      <UserInfo>
        <DisplayName>Mrs A Kennedy</DisplayName>
        <AccountId>6</AccountId>
        <AccountType/>
      </UserInfo>
      <UserInfo>
        <DisplayName>Office Admin</DisplayName>
        <AccountId>91</AccountId>
        <AccountType/>
      </UserInfo>
      <UserInfo>
        <DisplayName>Ms S Bertie</DisplayName>
        <AccountId>19</AccountId>
        <AccountType/>
      </UserInfo>
      <UserInfo>
        <DisplayName>Mrs P McCullough</DisplayName>
        <AccountId>1582</AccountId>
        <AccountType/>
      </UserInfo>
      <UserInfo>
        <DisplayName>Mrs J Sims (Main Office)</DisplayName>
        <AccountId>29</AccountId>
        <AccountType/>
      </UserInfo>
      <UserInfo>
        <DisplayName>Mr M Hansard</DisplayName>
        <AccountId>15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7792127D17DF64180812962EDB0429C" ma:contentTypeVersion="19" ma:contentTypeDescription="Create a new document." ma:contentTypeScope="" ma:versionID="60c9b499f3d734cede99443442ddba63">
  <xsd:schema xmlns:xsd="http://www.w3.org/2001/XMLSchema" xmlns:xs="http://www.w3.org/2001/XMLSchema" xmlns:p="http://schemas.microsoft.com/office/2006/metadata/properties" xmlns:ns2="0f35bb0a-2bca-47fb-8557-c185e7388fdb" xmlns:ns3="74bfc776-5558-4415-b270-9fba7079fcca" targetNamespace="http://schemas.microsoft.com/office/2006/metadata/properties" ma:root="true" ma:fieldsID="3fcd7f6a17dffb8e93d9a82b6e505c3f" ns2:_="" ns3:_="">
    <xsd:import namespace="0f35bb0a-2bca-47fb-8557-c185e7388fdb"/>
    <xsd:import namespace="74bfc776-5558-4415-b270-9fba7079fcc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35bb0a-2bca-47fb-8557-c185e7388fd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51a2207-0de3-40dd-93a5-9151e5045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bfc776-5558-4415-b270-9fba7079fcca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00d81254-ac44-42a3-a22a-af0c95049d87}" ma:internalName="TaxCatchAll" ma:showField="CatchAllData" ma:web="74bfc776-5558-4415-b270-9fba7079fcc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F23903-F2CB-4DF4-A4B8-7C5AD856E6E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90F54C5-3AB2-4B2B-A632-A0C953C97096}">
  <ds:schemaRefs>
    <ds:schemaRef ds:uri="http://schemas.microsoft.com/office/2006/metadata/properties"/>
    <ds:schemaRef ds:uri="http://purl.org/dc/terms/"/>
    <ds:schemaRef ds:uri="74bfc776-5558-4415-b270-9fba7079fcca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0f35bb0a-2bca-47fb-8557-c185e7388fdb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50CBB10E-3398-4748-A5C2-09413274C7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35bb0a-2bca-47fb-8557-c185e7388fdb"/>
    <ds:schemaRef ds:uri="74bfc776-5558-4415-b270-9fba7079fcc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1284</Words>
  <Application>Microsoft Office PowerPoint</Application>
  <PresentationFormat>Widescreen</PresentationFormat>
  <Paragraphs>185</Paragraphs>
  <Slides>24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ADLaM Display</vt:lpstr>
      <vt:lpstr>Aptos</vt:lpstr>
      <vt:lpstr>Arial</vt:lpstr>
      <vt:lpstr>Calibri</vt:lpstr>
      <vt:lpstr>Calibri Light</vt:lpstr>
      <vt:lpstr>office theme</vt:lpstr>
      <vt:lpstr>Office Theme</vt:lpstr>
      <vt:lpstr>1_Office Theme</vt:lpstr>
      <vt:lpstr>SWCHS Sixth Form: Future Planning Evening April 28th  2026  </vt:lpstr>
      <vt:lpstr>PowerPoint Presentation</vt:lpstr>
      <vt:lpstr>What options are available?</vt:lpstr>
      <vt:lpstr>All options will require RESEARCH</vt:lpstr>
      <vt:lpstr>Session 3: what to expect tonight </vt:lpstr>
      <vt:lpstr>The 3 Phases of Applications  </vt:lpstr>
      <vt:lpstr>Support available at SWCHS</vt:lpstr>
      <vt:lpstr>Recap on Careers Insights/Activities this year…</vt:lpstr>
      <vt:lpstr>Opportunities coming up…</vt:lpstr>
      <vt:lpstr>Careers Insight  Wednesday 29th April in Q6 during periods 3&amp;4 (TOMORROW!!)</vt:lpstr>
      <vt:lpstr>PowerPoint Presentation</vt:lpstr>
      <vt:lpstr>PowerPoint Presentation</vt:lpstr>
      <vt:lpstr>Work Experience:   Key take-aways </vt:lpstr>
      <vt:lpstr>Unifrog Parent Page- logging in. </vt:lpstr>
      <vt:lpstr>Y12 UCAS &amp; UNIVERSITY TRIPS  ***ON WISEPAY NOW*** HARD DEADLINE 15TH MAY</vt:lpstr>
      <vt:lpstr>Exploring University Trips</vt:lpstr>
      <vt:lpstr>Royal Holloway University College London </vt:lpstr>
      <vt:lpstr>University of Lincoln </vt:lpstr>
      <vt:lpstr>Our Recommendations</vt:lpstr>
      <vt:lpstr>How important are Year 12 end of year assessments?</vt:lpstr>
      <vt:lpstr>End of Year Reporting:</vt:lpstr>
      <vt:lpstr>What role can you play as a parent/carer?</vt:lpstr>
      <vt:lpstr>Are you willing to share your story or inspire the next generation?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 S Bertie</dc:creator>
  <cp:lastModifiedBy>Ms S Bertie</cp:lastModifiedBy>
  <cp:revision>33</cp:revision>
  <dcterms:created xsi:type="dcterms:W3CDTF">2022-04-22T08:31:14Z</dcterms:created>
  <dcterms:modified xsi:type="dcterms:W3CDTF">2026-05-11T14:05:38Z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0x01010017792127D17DF64180812962EDB0429C</vt:lpwstr>
  </property>
  <property fmtid="{D5CDD505-2E9C-101B-9397-08002B2CF9AE}" pid="3" name="MediaServiceImageTags">
    <vt:lpwstr/>
  </property>
</Properties>
</file>