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86" r:id="rId11"/>
    <p:sldId id="262" r:id="rId12"/>
    <p:sldId id="287" r:id="rId13"/>
    <p:sldId id="263" r:id="rId14"/>
    <p:sldId id="288" r:id="rId15"/>
    <p:sldId id="264" r:id="rId16"/>
    <p:sldId id="289" r:id="rId17"/>
    <p:sldId id="265" r:id="rId18"/>
    <p:sldId id="290" r:id="rId19"/>
    <p:sldId id="266" r:id="rId20"/>
    <p:sldId id="291" r:id="rId21"/>
    <p:sldId id="267" r:id="rId22"/>
    <p:sldId id="292" r:id="rId23"/>
    <p:sldId id="268" r:id="rId24"/>
    <p:sldId id="293" r:id="rId25"/>
    <p:sldId id="269" r:id="rId26"/>
    <p:sldId id="294" r:id="rId27"/>
    <p:sldId id="270" r:id="rId28"/>
    <p:sldId id="295" r:id="rId29"/>
    <p:sldId id="271" r:id="rId30"/>
    <p:sldId id="296" r:id="rId31"/>
    <p:sldId id="272" r:id="rId32"/>
    <p:sldId id="302" r:id="rId33"/>
    <p:sldId id="303" r:id="rId34"/>
    <p:sldId id="297" r:id="rId35"/>
    <p:sldId id="273" r:id="rId36"/>
    <p:sldId id="298" r:id="rId37"/>
    <p:sldId id="274" r:id="rId38"/>
    <p:sldId id="299" r:id="rId39"/>
    <p:sldId id="275" r:id="rId40"/>
    <p:sldId id="300" r:id="rId41"/>
    <p:sldId id="276" r:id="rId42"/>
    <p:sldId id="301" r:id="rId43"/>
    <p:sldId id="277" r:id="rId44"/>
    <p:sldId id="304" r:id="rId45"/>
    <p:sldId id="278" r:id="rId46"/>
    <p:sldId id="319" r:id="rId47"/>
    <p:sldId id="320" r:id="rId48"/>
    <p:sldId id="321" r:id="rId49"/>
    <p:sldId id="322" r:id="rId50"/>
    <p:sldId id="305" r:id="rId51"/>
    <p:sldId id="279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06" r:id="rId61"/>
    <p:sldId id="280" r:id="rId62"/>
    <p:sldId id="315" r:id="rId63"/>
    <p:sldId id="281" r:id="rId64"/>
    <p:sldId id="316" r:id="rId65"/>
    <p:sldId id="282" r:id="rId66"/>
    <p:sldId id="317" r:id="rId67"/>
    <p:sldId id="318" r:id="rId68"/>
    <p:sldId id="323" r:id="rId69"/>
    <p:sldId id="283" r:id="rId70"/>
    <p:sldId id="324" r:id="rId71"/>
    <p:sldId id="284" r:id="rId72"/>
    <p:sldId id="325" r:id="rId73"/>
    <p:sldId id="285" r:id="rId74"/>
    <p:sldId id="327" r:id="rId75"/>
    <p:sldId id="326" r:id="rId76"/>
    <p:sldId id="329" r:id="rId77"/>
    <p:sldId id="328" r:id="rId78"/>
    <p:sldId id="331" r:id="rId79"/>
    <p:sldId id="330" r:id="rId80"/>
    <p:sldId id="333" r:id="rId81"/>
    <p:sldId id="332" r:id="rId82"/>
    <p:sldId id="335" r:id="rId83"/>
    <p:sldId id="334" r:id="rId84"/>
    <p:sldId id="336" r:id="rId85"/>
    <p:sldId id="337" r:id="rId86"/>
    <p:sldId id="339" r:id="rId87"/>
    <p:sldId id="338" r:id="rId88"/>
    <p:sldId id="341" r:id="rId89"/>
    <p:sldId id="340" r:id="rId90"/>
    <p:sldId id="343" r:id="rId91"/>
    <p:sldId id="342" r:id="rId92"/>
    <p:sldId id="345" r:id="rId93"/>
    <p:sldId id="344" r:id="rId94"/>
    <p:sldId id="347" r:id="rId95"/>
    <p:sldId id="346" r:id="rId96"/>
    <p:sldId id="349" r:id="rId97"/>
    <p:sldId id="348" r:id="rId98"/>
    <p:sldId id="350" r:id="rId99"/>
    <p:sldId id="351" r:id="rId100"/>
    <p:sldId id="352" r:id="rId101"/>
    <p:sldId id="353" r:id="rId102"/>
    <p:sldId id="355" r:id="rId103"/>
    <p:sldId id="377" r:id="rId104"/>
    <p:sldId id="356" r:id="rId105"/>
    <p:sldId id="357" r:id="rId106"/>
    <p:sldId id="359" r:id="rId107"/>
    <p:sldId id="358" r:id="rId108"/>
    <p:sldId id="361" r:id="rId109"/>
    <p:sldId id="366" r:id="rId110"/>
    <p:sldId id="360" r:id="rId111"/>
    <p:sldId id="363" r:id="rId112"/>
    <p:sldId id="362" r:id="rId113"/>
    <p:sldId id="365" r:id="rId114"/>
    <p:sldId id="364" r:id="rId115"/>
    <p:sldId id="367" r:id="rId116"/>
    <p:sldId id="354" r:id="rId117"/>
    <p:sldId id="368" r:id="rId118"/>
    <p:sldId id="369" r:id="rId119"/>
    <p:sldId id="371" r:id="rId120"/>
    <p:sldId id="372" r:id="rId121"/>
    <p:sldId id="373" r:id="rId122"/>
    <p:sldId id="374" r:id="rId123"/>
    <p:sldId id="376" r:id="rId1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6BC693-0C74-4C48-B3F3-4C42F0B4C543}" v="4" dt="2020-09-21T08:53:51.280"/>
    <p1510:client id="{32AB0A00-669C-49E8-A46D-E5987A733D04}" v="21" dt="2020-09-20T21:07:49.479"/>
    <p1510:client id="{61CF5376-5DF1-B291-0CCD-4F471B67F908}" v="577" dt="2020-09-21T05:45:47.332"/>
    <p1510:client id="{B9B571E4-9A3C-F0E8-EC26-6F5B36D1073D}" v="455" dt="2020-09-21T07:32:06.7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3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12" Type="http://schemas.openxmlformats.org/officeDocument/2006/relationships/slide" Target="slides/slide108.xml"/><Relationship Id="rId16" Type="http://schemas.openxmlformats.org/officeDocument/2006/relationships/slide" Target="slides/slide12.xml"/><Relationship Id="rId107" Type="http://schemas.openxmlformats.org/officeDocument/2006/relationships/slide" Target="slides/slide103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123" Type="http://schemas.openxmlformats.org/officeDocument/2006/relationships/slide" Target="slides/slide119.xml"/><Relationship Id="rId128" Type="http://schemas.openxmlformats.org/officeDocument/2006/relationships/tableStyles" Target="tableStyles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113" Type="http://schemas.openxmlformats.org/officeDocument/2006/relationships/slide" Target="slides/slide109.xml"/><Relationship Id="rId118" Type="http://schemas.openxmlformats.org/officeDocument/2006/relationships/slide" Target="slides/slide114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08" Type="http://schemas.openxmlformats.org/officeDocument/2006/relationships/slide" Target="slides/slide104.xml"/><Relationship Id="rId124" Type="http://schemas.openxmlformats.org/officeDocument/2006/relationships/slide" Target="slides/slide120.xml"/><Relationship Id="rId129" Type="http://schemas.microsoft.com/office/2016/11/relationships/changesInfo" Target="changesInfos/changesInfo1.xml"/><Relationship Id="rId54" Type="http://schemas.openxmlformats.org/officeDocument/2006/relationships/slide" Target="slides/slide50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49" Type="http://schemas.openxmlformats.org/officeDocument/2006/relationships/slide" Target="slides/slide45.xml"/><Relationship Id="rId114" Type="http://schemas.openxmlformats.org/officeDocument/2006/relationships/slide" Target="slides/slide110.xml"/><Relationship Id="rId119" Type="http://schemas.openxmlformats.org/officeDocument/2006/relationships/slide" Target="slides/slide115.xml"/><Relationship Id="rId44" Type="http://schemas.openxmlformats.org/officeDocument/2006/relationships/slide" Target="slides/slide40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130" Type="http://schemas.microsoft.com/office/2015/10/relationships/revisionInfo" Target="revisionInfo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slide" Target="slides/slide10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120" Type="http://schemas.openxmlformats.org/officeDocument/2006/relationships/slide" Target="slides/slide116.xml"/><Relationship Id="rId125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slide" Target="slides/slide106.xml"/><Relationship Id="rId115" Type="http://schemas.openxmlformats.org/officeDocument/2006/relationships/slide" Target="slides/slide11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slide" Target="slides/slide101.xml"/><Relationship Id="rId12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121" Type="http://schemas.openxmlformats.org/officeDocument/2006/relationships/slide" Target="slides/slide117.xml"/><Relationship Id="rId3" Type="http://schemas.openxmlformats.org/officeDocument/2006/relationships/customXml" Target="../customXml/item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116" Type="http://schemas.openxmlformats.org/officeDocument/2006/relationships/slide" Target="slides/slide11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111" Type="http://schemas.openxmlformats.org/officeDocument/2006/relationships/slide" Target="slides/slide107.xml"/><Relationship Id="rId15" Type="http://schemas.openxmlformats.org/officeDocument/2006/relationships/slide" Target="slides/slide11.xml"/><Relationship Id="rId36" Type="http://schemas.openxmlformats.org/officeDocument/2006/relationships/slide" Target="slides/slide32.xml"/><Relationship Id="rId57" Type="http://schemas.openxmlformats.org/officeDocument/2006/relationships/slide" Target="slides/slide53.xml"/><Relationship Id="rId106" Type="http://schemas.openxmlformats.org/officeDocument/2006/relationships/slide" Target="slides/slide102.xml"/><Relationship Id="rId12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52" Type="http://schemas.openxmlformats.org/officeDocument/2006/relationships/slide" Target="slides/slide48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122" Type="http://schemas.openxmlformats.org/officeDocument/2006/relationships/slide" Target="slides/slide11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Macfie" userId="S::stfsamac@swchs.net::2089b288-b7ae-46b3-9a96-c9cb5accfa50" providerId="AD" clId="Web-{61CF5376-5DF1-B291-0CCD-4F471B67F908}"/>
    <pc:docChg chg="addSld delSld modSld">
      <pc:chgData name="Mr Macfie" userId="S::stfsamac@swchs.net::2089b288-b7ae-46b3-9a96-c9cb5accfa50" providerId="AD" clId="Web-{61CF5376-5DF1-B291-0CCD-4F471B67F908}" dt="2020-09-21T05:45:47.316" v="548"/>
      <pc:docMkLst>
        <pc:docMk/>
      </pc:docMkLst>
      <pc:sldChg chg="addSp modSp mod modClrScheme chgLayout">
        <pc:chgData name="Mr Macfie" userId="S::stfsamac@swchs.net::2089b288-b7ae-46b3-9a96-c9cb5accfa50" providerId="AD" clId="Web-{61CF5376-5DF1-B291-0CCD-4F471B67F908}" dt="2020-09-21T05:16:38.528" v="157" actId="20577"/>
        <pc:sldMkLst>
          <pc:docMk/>
          <pc:sldMk cId="311231901" sldId="283"/>
        </pc:sldMkLst>
        <pc:spChg chg="mod ord">
          <ac:chgData name="Mr Macfie" userId="S::stfsamac@swchs.net::2089b288-b7ae-46b3-9a96-c9cb5accfa50" providerId="AD" clId="Web-{61CF5376-5DF1-B291-0CCD-4F471B67F908}" dt="2020-09-21T05:14:02.041" v="58" actId="20577"/>
          <ac:spMkLst>
            <pc:docMk/>
            <pc:sldMk cId="311231901" sldId="283"/>
            <ac:spMk id="2" creationId="{F447D5A3-0389-4CBA-8C19-845823A2D0D4}"/>
          </ac:spMkLst>
        </pc:spChg>
        <pc:spChg chg="mod ord">
          <ac:chgData name="Mr Macfie" userId="S::stfsamac@swchs.net::2089b288-b7ae-46b3-9a96-c9cb5accfa50" providerId="AD" clId="Web-{61CF5376-5DF1-B291-0CCD-4F471B67F908}" dt="2020-09-21T05:14:31.259" v="98" actId="20577"/>
          <ac:spMkLst>
            <pc:docMk/>
            <pc:sldMk cId="311231901" sldId="283"/>
            <ac:spMk id="3" creationId="{3CC57E1A-8988-44C8-952A-C63FDA7F7D36}"/>
          </ac:spMkLst>
        </pc:spChg>
        <pc:spChg chg="add mod ord">
          <ac:chgData name="Mr Macfie" userId="S::stfsamac@swchs.net::2089b288-b7ae-46b3-9a96-c9cb5accfa50" providerId="AD" clId="Web-{61CF5376-5DF1-B291-0CCD-4F471B67F908}" dt="2020-09-21T05:16:38.528" v="157" actId="20577"/>
          <ac:spMkLst>
            <pc:docMk/>
            <pc:sldMk cId="311231901" sldId="283"/>
            <ac:spMk id="4" creationId="{3A2EEB58-7C3E-437F-9949-7A7006D7D7EB}"/>
          </ac:spMkLst>
        </pc:spChg>
      </pc:sldChg>
      <pc:sldChg chg="modSp mod modClrScheme chgLayout">
        <pc:chgData name="Mr Macfie" userId="S::stfsamac@swchs.net::2089b288-b7ae-46b3-9a96-c9cb5accfa50" providerId="AD" clId="Web-{61CF5376-5DF1-B291-0CCD-4F471B67F908}" dt="2020-09-21T05:18:46.402" v="236" actId="20577"/>
        <pc:sldMkLst>
          <pc:docMk/>
          <pc:sldMk cId="3487686221" sldId="284"/>
        </pc:sldMkLst>
        <pc:spChg chg="mod ord">
          <ac:chgData name="Mr Macfie" userId="S::stfsamac@swchs.net::2089b288-b7ae-46b3-9a96-c9cb5accfa50" providerId="AD" clId="Web-{61CF5376-5DF1-B291-0CCD-4F471B67F908}" dt="2020-09-21T05:18:20.605" v="197" actId="20577"/>
          <ac:spMkLst>
            <pc:docMk/>
            <pc:sldMk cId="3487686221" sldId="284"/>
            <ac:spMk id="2" creationId="{F447D5A3-0389-4CBA-8C19-845823A2D0D4}"/>
          </ac:spMkLst>
        </pc:spChg>
        <pc:spChg chg="mod ord">
          <ac:chgData name="Mr Macfie" userId="S::stfsamac@swchs.net::2089b288-b7ae-46b3-9a96-c9cb5accfa50" providerId="AD" clId="Web-{61CF5376-5DF1-B291-0CCD-4F471B67F908}" dt="2020-09-21T05:18:46.402" v="236" actId="20577"/>
          <ac:spMkLst>
            <pc:docMk/>
            <pc:sldMk cId="3487686221" sldId="284"/>
            <ac:spMk id="3" creationId="{3CC57E1A-8988-44C8-952A-C63FDA7F7D36}"/>
          </ac:spMkLst>
        </pc:spChg>
      </pc:sldChg>
      <pc:sldChg chg="addSp modSp mod modClrScheme chgLayout">
        <pc:chgData name="Mr Macfie" userId="S::stfsamac@swchs.net::2089b288-b7ae-46b3-9a96-c9cb5accfa50" providerId="AD" clId="Web-{61CF5376-5DF1-B291-0CCD-4F471B67F908}" dt="2020-09-21T05:23:02.134" v="341" actId="20577"/>
        <pc:sldMkLst>
          <pc:docMk/>
          <pc:sldMk cId="1260134276" sldId="285"/>
        </pc:sldMkLst>
        <pc:spChg chg="mod ord">
          <ac:chgData name="Mr Macfie" userId="S::stfsamac@swchs.net::2089b288-b7ae-46b3-9a96-c9cb5accfa50" providerId="AD" clId="Web-{61CF5376-5DF1-B291-0CCD-4F471B67F908}" dt="2020-09-21T05:22:06.821" v="325" actId="20577"/>
          <ac:spMkLst>
            <pc:docMk/>
            <pc:sldMk cId="1260134276" sldId="285"/>
            <ac:spMk id="2" creationId="{F447D5A3-0389-4CBA-8C19-845823A2D0D4}"/>
          </ac:spMkLst>
        </pc:spChg>
        <pc:spChg chg="mod ord">
          <ac:chgData name="Mr Macfie" userId="S::stfsamac@swchs.net::2089b288-b7ae-46b3-9a96-c9cb5accfa50" providerId="AD" clId="Web-{61CF5376-5DF1-B291-0CCD-4F471B67F908}" dt="2020-09-21T05:23:02.134" v="341" actId="20577"/>
          <ac:spMkLst>
            <pc:docMk/>
            <pc:sldMk cId="1260134276" sldId="285"/>
            <ac:spMk id="3" creationId="{3CC57E1A-8988-44C8-952A-C63FDA7F7D36}"/>
          </ac:spMkLst>
        </pc:spChg>
        <pc:spChg chg="add mod ord">
          <ac:chgData name="Mr Macfie" userId="S::stfsamac@swchs.net::2089b288-b7ae-46b3-9a96-c9cb5accfa50" providerId="AD" clId="Web-{61CF5376-5DF1-B291-0CCD-4F471B67F908}" dt="2020-09-21T05:22:31.259" v="328"/>
          <ac:spMkLst>
            <pc:docMk/>
            <pc:sldMk cId="1260134276" sldId="285"/>
            <ac:spMk id="4" creationId="{B190CD1C-99A1-48B2-91A3-4325FE4F161F}"/>
          </ac:spMkLst>
        </pc:spChg>
        <pc:spChg chg="add mod ord">
          <ac:chgData name="Mr Macfie" userId="S::stfsamac@swchs.net::2089b288-b7ae-46b3-9a96-c9cb5accfa50" providerId="AD" clId="Web-{61CF5376-5DF1-B291-0CCD-4F471B67F908}" dt="2020-09-21T05:22:54.634" v="334" actId="20577"/>
          <ac:spMkLst>
            <pc:docMk/>
            <pc:sldMk cId="1260134276" sldId="285"/>
            <ac:spMk id="5" creationId="{B3AD5A42-F6EC-4705-B584-0E653CE44589}"/>
          </ac:spMkLst>
        </pc:spChg>
        <pc:spChg chg="add mod ord">
          <ac:chgData name="Mr Macfie" userId="S::stfsamac@swchs.net::2089b288-b7ae-46b3-9a96-c9cb5accfa50" providerId="AD" clId="Web-{61CF5376-5DF1-B291-0CCD-4F471B67F908}" dt="2020-09-21T05:22:40.618" v="329"/>
          <ac:spMkLst>
            <pc:docMk/>
            <pc:sldMk cId="1260134276" sldId="285"/>
            <ac:spMk id="6" creationId="{BF05546D-8F06-4B19-B08E-556C0284D9FB}"/>
          </ac:spMkLst>
        </pc:spChg>
      </pc:sldChg>
      <pc:sldChg chg="addSp modSp new">
        <pc:chgData name="Mr Macfie" userId="S::stfsamac@swchs.net::2089b288-b7ae-46b3-9a96-c9cb5accfa50" providerId="AD" clId="Web-{61CF5376-5DF1-B291-0CCD-4F471B67F908}" dt="2020-09-21T05:13:31.775" v="27" actId="20577"/>
        <pc:sldMkLst>
          <pc:docMk/>
          <pc:sldMk cId="2171982695" sldId="323"/>
        </pc:sldMkLst>
        <pc:spChg chg="mod">
          <ac:chgData name="Mr Macfie" userId="S::stfsamac@swchs.net::2089b288-b7ae-46b3-9a96-c9cb5accfa50" providerId="AD" clId="Web-{61CF5376-5DF1-B291-0CCD-4F471B67F908}" dt="2020-09-21T05:13:31.775" v="27" actId="20577"/>
          <ac:spMkLst>
            <pc:docMk/>
            <pc:sldMk cId="2171982695" sldId="323"/>
            <ac:spMk id="2" creationId="{D558EC42-2119-48C3-BE26-D8C3E60CE894}"/>
          </ac:spMkLst>
        </pc:spChg>
        <pc:picChg chg="add mod">
          <ac:chgData name="Mr Macfie" userId="S::stfsamac@swchs.net::2089b288-b7ae-46b3-9a96-c9cb5accfa50" providerId="AD" clId="Web-{61CF5376-5DF1-B291-0CCD-4F471B67F908}" dt="2020-09-21T05:11:52.319" v="4" actId="1076"/>
          <ac:picMkLst>
            <pc:docMk/>
            <pc:sldMk cId="2171982695" sldId="323"/>
            <ac:picMk id="3" creationId="{34ABD5BD-D538-4165-80E7-EC5DBFCF4D3B}"/>
          </ac:picMkLst>
        </pc:picChg>
      </pc:sldChg>
      <pc:sldChg chg="addSp modSp new">
        <pc:chgData name="Mr Macfie" userId="S::stfsamac@swchs.net::2089b288-b7ae-46b3-9a96-c9cb5accfa50" providerId="AD" clId="Web-{61CF5376-5DF1-B291-0CCD-4F471B67F908}" dt="2020-09-21T05:17:52.543" v="195" actId="1076"/>
        <pc:sldMkLst>
          <pc:docMk/>
          <pc:sldMk cId="3470764471" sldId="324"/>
        </pc:sldMkLst>
        <pc:spChg chg="mod">
          <ac:chgData name="Mr Macfie" userId="S::stfsamac@swchs.net::2089b288-b7ae-46b3-9a96-c9cb5accfa50" providerId="AD" clId="Web-{61CF5376-5DF1-B291-0CCD-4F471B67F908}" dt="2020-09-21T05:17:06.747" v="185" actId="20577"/>
          <ac:spMkLst>
            <pc:docMk/>
            <pc:sldMk cId="3470764471" sldId="324"/>
            <ac:spMk id="2" creationId="{511D2A04-8619-42F2-9C7C-CBA660E43246}"/>
          </ac:spMkLst>
        </pc:spChg>
        <pc:picChg chg="add mod">
          <ac:chgData name="Mr Macfie" userId="S::stfsamac@swchs.net::2089b288-b7ae-46b3-9a96-c9cb5accfa50" providerId="AD" clId="Web-{61CF5376-5DF1-B291-0CCD-4F471B67F908}" dt="2020-09-21T05:17:11.465" v="188" actId="1076"/>
          <ac:picMkLst>
            <pc:docMk/>
            <pc:sldMk cId="3470764471" sldId="324"/>
            <ac:picMk id="3" creationId="{8BB9476B-484E-4EFC-A297-02A73AED2DE9}"/>
          </ac:picMkLst>
        </pc:picChg>
        <pc:picChg chg="add mod">
          <ac:chgData name="Mr Macfie" userId="S::stfsamac@swchs.net::2089b288-b7ae-46b3-9a96-c9cb5accfa50" providerId="AD" clId="Web-{61CF5376-5DF1-B291-0CCD-4F471B67F908}" dt="2020-09-21T05:17:28.699" v="191" actId="14100"/>
          <ac:picMkLst>
            <pc:docMk/>
            <pc:sldMk cId="3470764471" sldId="324"/>
            <ac:picMk id="4" creationId="{092E9297-2975-45C9-B8E4-9279538184BA}"/>
          </ac:picMkLst>
        </pc:picChg>
        <pc:picChg chg="add mod">
          <ac:chgData name="Mr Macfie" userId="S::stfsamac@swchs.net::2089b288-b7ae-46b3-9a96-c9cb5accfa50" providerId="AD" clId="Web-{61CF5376-5DF1-B291-0CCD-4F471B67F908}" dt="2020-09-21T05:17:52.543" v="195" actId="1076"/>
          <ac:picMkLst>
            <pc:docMk/>
            <pc:sldMk cId="3470764471" sldId="324"/>
            <ac:picMk id="5" creationId="{E440DD9D-DA20-4DA3-993B-773AFCFD2142}"/>
          </ac:picMkLst>
        </pc:picChg>
      </pc:sldChg>
      <pc:sldChg chg="addSp modSp new">
        <pc:chgData name="Mr Macfie" userId="S::stfsamac@swchs.net::2089b288-b7ae-46b3-9a96-c9cb5accfa50" providerId="AD" clId="Web-{61CF5376-5DF1-B291-0CCD-4F471B67F908}" dt="2020-09-21T05:21:07.260" v="274" actId="14100"/>
        <pc:sldMkLst>
          <pc:docMk/>
          <pc:sldMk cId="1013814885" sldId="325"/>
        </pc:sldMkLst>
        <pc:spChg chg="mod">
          <ac:chgData name="Mr Macfie" userId="S::stfsamac@swchs.net::2089b288-b7ae-46b3-9a96-c9cb5accfa50" providerId="AD" clId="Web-{61CF5376-5DF1-B291-0CCD-4F471B67F908}" dt="2020-09-21T05:20:23.494" v="267" actId="20577"/>
          <ac:spMkLst>
            <pc:docMk/>
            <pc:sldMk cId="1013814885" sldId="325"/>
            <ac:spMk id="2" creationId="{AE3D3E63-9AF8-4944-A1F8-2EFCEBD42AD7}"/>
          </ac:spMkLst>
        </pc:spChg>
        <pc:picChg chg="add mod modCrop">
          <ac:chgData name="Mr Macfie" userId="S::stfsamac@swchs.net::2089b288-b7ae-46b3-9a96-c9cb5accfa50" providerId="AD" clId="Web-{61CF5376-5DF1-B291-0CCD-4F471B67F908}" dt="2020-09-21T05:21:07.260" v="274" actId="14100"/>
          <ac:picMkLst>
            <pc:docMk/>
            <pc:sldMk cId="1013814885" sldId="325"/>
            <ac:picMk id="3" creationId="{3578E4B7-22A2-40B6-94AA-0A13F5CDD2D4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23:20.899" v="344"/>
        <pc:sldMkLst>
          <pc:docMk/>
          <pc:sldMk cId="992887141" sldId="326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24:29.680" v="357" actId="14100"/>
        <pc:sldMkLst>
          <pc:docMk/>
          <pc:sldMk cId="3468739369" sldId="327"/>
        </pc:sldMkLst>
        <pc:picChg chg="del">
          <ac:chgData name="Mr Macfie" userId="S::stfsamac@swchs.net::2089b288-b7ae-46b3-9a96-c9cb5accfa50" providerId="AD" clId="Web-{61CF5376-5DF1-B291-0CCD-4F471B67F908}" dt="2020-09-21T05:23:36.602" v="354"/>
          <ac:picMkLst>
            <pc:docMk/>
            <pc:sldMk cId="3468739369" sldId="327"/>
            <ac:picMk id="3" creationId="{3578E4B7-22A2-40B6-94AA-0A13F5CDD2D4}"/>
          </ac:picMkLst>
        </pc:picChg>
        <pc:picChg chg="add mod">
          <ac:chgData name="Mr Macfie" userId="S::stfsamac@swchs.net::2089b288-b7ae-46b3-9a96-c9cb5accfa50" providerId="AD" clId="Web-{61CF5376-5DF1-B291-0CCD-4F471B67F908}" dt="2020-09-21T05:24:29.680" v="357" actId="14100"/>
          <ac:picMkLst>
            <pc:docMk/>
            <pc:sldMk cId="3468739369" sldId="327"/>
            <ac:picMk id="4" creationId="{188BF885-0CD6-4D27-8F7E-695B7AC48C85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23:22.259" v="346"/>
        <pc:sldMkLst>
          <pc:docMk/>
          <pc:sldMk cId="3582126950" sldId="328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26:19.850" v="368"/>
        <pc:sldMkLst>
          <pc:docMk/>
          <pc:sldMk cId="3806863478" sldId="329"/>
        </pc:sldMkLst>
        <pc:spChg chg="add del">
          <ac:chgData name="Mr Macfie" userId="S::stfsamac@swchs.net::2089b288-b7ae-46b3-9a96-c9cb5accfa50" providerId="AD" clId="Web-{61CF5376-5DF1-B291-0CCD-4F471B67F908}" dt="2020-09-21T05:26:19.850" v="368"/>
          <ac:spMkLst>
            <pc:docMk/>
            <pc:sldMk cId="3806863478" sldId="329"/>
            <ac:spMk id="5" creationId="{AE0EC6E3-11A6-4838-ABB9-ED496D253BA0}"/>
          </ac:spMkLst>
        </pc:spChg>
        <pc:spChg chg="add mod">
          <ac:chgData name="Mr Macfie" userId="S::stfsamac@swchs.net::2089b288-b7ae-46b3-9a96-c9cb5accfa50" providerId="AD" clId="Web-{61CF5376-5DF1-B291-0CCD-4F471B67F908}" dt="2020-09-21T05:26:11.272" v="367"/>
          <ac:spMkLst>
            <pc:docMk/>
            <pc:sldMk cId="3806863478" sldId="329"/>
            <ac:spMk id="6" creationId="{012F13CA-A62A-4F86-B67E-C1CAE66C0CAC}"/>
          </ac:spMkLst>
        </pc:spChg>
        <pc:picChg chg="del">
          <ac:chgData name="Mr Macfie" userId="S::stfsamac@swchs.net::2089b288-b7ae-46b3-9a96-c9cb5accfa50" providerId="AD" clId="Web-{61CF5376-5DF1-B291-0CCD-4F471B67F908}" dt="2020-09-21T05:24:35.102" v="358"/>
          <ac:picMkLst>
            <pc:docMk/>
            <pc:sldMk cId="3806863478" sldId="329"/>
            <ac:picMk id="3" creationId="{3578E4B7-22A2-40B6-94AA-0A13F5CDD2D4}"/>
          </ac:picMkLst>
        </pc:picChg>
        <pc:picChg chg="add mod">
          <ac:chgData name="Mr Macfie" userId="S::stfsamac@swchs.net::2089b288-b7ae-46b3-9a96-c9cb5accfa50" providerId="AD" clId="Web-{61CF5376-5DF1-B291-0CCD-4F471B67F908}" dt="2020-09-21T05:25:31.507" v="361" actId="14100"/>
          <ac:picMkLst>
            <pc:docMk/>
            <pc:sldMk cId="3806863478" sldId="329"/>
            <ac:picMk id="4" creationId="{1B8DBC31-6477-45F3-8B6A-FB54EA2B591B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23:22.837" v="348"/>
        <pc:sldMkLst>
          <pc:docMk/>
          <pc:sldMk cId="1115287168" sldId="330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27:15.665" v="377"/>
        <pc:sldMkLst>
          <pc:docMk/>
          <pc:sldMk cId="2453097326" sldId="331"/>
        </pc:sldMkLst>
        <pc:spChg chg="add mod">
          <ac:chgData name="Mr Macfie" userId="S::stfsamac@swchs.net::2089b288-b7ae-46b3-9a96-c9cb5accfa50" providerId="AD" clId="Web-{61CF5376-5DF1-B291-0CCD-4F471B67F908}" dt="2020-09-21T05:27:15.665" v="377"/>
          <ac:spMkLst>
            <pc:docMk/>
            <pc:sldMk cId="2453097326" sldId="331"/>
            <ac:spMk id="5" creationId="{E15A06B1-7663-4372-BC3E-65EE7D3CC42D}"/>
          </ac:spMkLst>
        </pc:spChg>
        <pc:picChg chg="del">
          <ac:chgData name="Mr Macfie" userId="S::stfsamac@swchs.net::2089b288-b7ae-46b3-9a96-c9cb5accfa50" providerId="AD" clId="Web-{61CF5376-5DF1-B291-0CCD-4F471B67F908}" dt="2020-09-21T05:26:27.319" v="369"/>
          <ac:picMkLst>
            <pc:docMk/>
            <pc:sldMk cId="2453097326" sldId="331"/>
            <ac:picMk id="3" creationId="{3578E4B7-22A2-40B6-94AA-0A13F5CDD2D4}"/>
          </ac:picMkLst>
        </pc:picChg>
        <pc:picChg chg="add mod">
          <ac:chgData name="Mr Macfie" userId="S::stfsamac@swchs.net::2089b288-b7ae-46b3-9a96-c9cb5accfa50" providerId="AD" clId="Web-{61CF5376-5DF1-B291-0CCD-4F471B67F908}" dt="2020-09-21T05:26:58.272" v="372" actId="14100"/>
          <ac:picMkLst>
            <pc:docMk/>
            <pc:sldMk cId="2453097326" sldId="331"/>
            <ac:picMk id="4" creationId="{12B8C3CF-0D4C-4B6E-8E5E-14809FCF374E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23:23.977" v="350"/>
        <pc:sldMkLst>
          <pc:docMk/>
          <pc:sldMk cId="1354418213" sldId="332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27:50.225" v="381" actId="14100"/>
        <pc:sldMkLst>
          <pc:docMk/>
          <pc:sldMk cId="68593453" sldId="333"/>
        </pc:sldMkLst>
        <pc:picChg chg="del">
          <ac:chgData name="Mr Macfie" userId="S::stfsamac@swchs.net::2089b288-b7ae-46b3-9a96-c9cb5accfa50" providerId="AD" clId="Web-{61CF5376-5DF1-B291-0CCD-4F471B67F908}" dt="2020-09-21T05:27:25.806" v="378"/>
          <ac:picMkLst>
            <pc:docMk/>
            <pc:sldMk cId="68593453" sldId="333"/>
            <ac:picMk id="3" creationId="{3578E4B7-22A2-40B6-94AA-0A13F5CDD2D4}"/>
          </ac:picMkLst>
        </pc:picChg>
        <pc:picChg chg="add mod">
          <ac:chgData name="Mr Macfie" userId="S::stfsamac@swchs.net::2089b288-b7ae-46b3-9a96-c9cb5accfa50" providerId="AD" clId="Web-{61CF5376-5DF1-B291-0CCD-4F471B67F908}" dt="2020-09-21T05:27:50.225" v="381" actId="14100"/>
          <ac:picMkLst>
            <pc:docMk/>
            <pc:sldMk cId="68593453" sldId="333"/>
            <ac:picMk id="4" creationId="{6CB154D5-DD22-4CE3-8E0F-8A20F3AA49CB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23:25.055" v="352"/>
        <pc:sldMkLst>
          <pc:docMk/>
          <pc:sldMk cId="2527310656" sldId="334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29:11.288" v="385" actId="14100"/>
        <pc:sldMkLst>
          <pc:docMk/>
          <pc:sldMk cId="2356164831" sldId="335"/>
        </pc:sldMkLst>
        <pc:picChg chg="del">
          <ac:chgData name="Mr Macfie" userId="S::stfsamac@swchs.net::2089b288-b7ae-46b3-9a96-c9cb5accfa50" providerId="AD" clId="Web-{61CF5376-5DF1-B291-0CCD-4F471B67F908}" dt="2020-09-21T05:29:01.960" v="382"/>
          <ac:picMkLst>
            <pc:docMk/>
            <pc:sldMk cId="2356164831" sldId="335"/>
            <ac:picMk id="3" creationId="{3578E4B7-22A2-40B6-94AA-0A13F5CDD2D4}"/>
          </ac:picMkLst>
        </pc:picChg>
        <pc:picChg chg="add mod">
          <ac:chgData name="Mr Macfie" userId="S::stfsamac@swchs.net::2089b288-b7ae-46b3-9a96-c9cb5accfa50" providerId="AD" clId="Web-{61CF5376-5DF1-B291-0CCD-4F471B67F908}" dt="2020-09-21T05:29:11.288" v="385" actId="14100"/>
          <ac:picMkLst>
            <pc:docMk/>
            <pc:sldMk cId="2356164831" sldId="335"/>
            <ac:picMk id="4" creationId="{D25DB515-A007-43B0-8457-40C1976A0E87}"/>
          </ac:picMkLst>
        </pc:picChg>
      </pc:sldChg>
      <pc:sldChg chg="addSp modSp new">
        <pc:chgData name="Mr Macfie" userId="S::stfsamac@swchs.net::2089b288-b7ae-46b3-9a96-c9cb5accfa50" providerId="AD" clId="Web-{61CF5376-5DF1-B291-0CCD-4F471B67F908}" dt="2020-09-21T05:31:12.115" v="414"/>
        <pc:sldMkLst>
          <pc:docMk/>
          <pc:sldMk cId="2267322563" sldId="336"/>
        </pc:sldMkLst>
        <pc:spChg chg="mod">
          <ac:chgData name="Mr Macfie" userId="S::stfsamac@swchs.net::2089b288-b7ae-46b3-9a96-c9cb5accfa50" providerId="AD" clId="Web-{61CF5376-5DF1-B291-0CCD-4F471B67F908}" dt="2020-09-21T05:30:38.475" v="404" actId="20577"/>
          <ac:spMkLst>
            <pc:docMk/>
            <pc:sldMk cId="2267322563" sldId="336"/>
            <ac:spMk id="2" creationId="{16BB9835-B16B-49A6-BC11-28D06E907C6B}"/>
          </ac:spMkLst>
        </pc:spChg>
        <pc:spChg chg="add mod">
          <ac:chgData name="Mr Macfie" userId="S::stfsamac@swchs.net::2089b288-b7ae-46b3-9a96-c9cb5accfa50" providerId="AD" clId="Web-{61CF5376-5DF1-B291-0CCD-4F471B67F908}" dt="2020-09-21T05:31:12.115" v="414"/>
          <ac:spMkLst>
            <pc:docMk/>
            <pc:sldMk cId="2267322563" sldId="336"/>
            <ac:spMk id="4" creationId="{24FE05A0-7EB6-4DCF-A408-13489BC0B577}"/>
          </ac:spMkLst>
        </pc:spChg>
        <pc:picChg chg="add mod">
          <ac:chgData name="Mr Macfie" userId="S::stfsamac@swchs.net::2089b288-b7ae-46b3-9a96-c9cb5accfa50" providerId="AD" clId="Web-{61CF5376-5DF1-B291-0CCD-4F471B67F908}" dt="2020-09-21T05:30:48.271" v="409" actId="14100"/>
          <ac:picMkLst>
            <pc:docMk/>
            <pc:sldMk cId="2267322563" sldId="336"/>
            <ac:picMk id="3" creationId="{CEA8A693-3B99-4C56-9864-9268A90D5BAB}"/>
          </ac:picMkLst>
        </pc:picChg>
      </pc:sldChg>
      <pc:sldChg chg="modSp add replId">
        <pc:chgData name="Mr Macfie" userId="S::stfsamac@swchs.net::2089b288-b7ae-46b3-9a96-c9cb5accfa50" providerId="AD" clId="Web-{61CF5376-5DF1-B291-0CCD-4F471B67F908}" dt="2020-09-21T05:31:44.693" v="426" actId="20577"/>
        <pc:sldMkLst>
          <pc:docMk/>
          <pc:sldMk cId="4108079103" sldId="337"/>
        </pc:sldMkLst>
        <pc:spChg chg="mod">
          <ac:chgData name="Mr Macfie" userId="S::stfsamac@swchs.net::2089b288-b7ae-46b3-9a96-c9cb5accfa50" providerId="AD" clId="Web-{61CF5376-5DF1-B291-0CCD-4F471B67F908}" dt="2020-09-21T05:31:31.568" v="420" actId="20577"/>
          <ac:spMkLst>
            <pc:docMk/>
            <pc:sldMk cId="4108079103" sldId="337"/>
            <ac:spMk id="2" creationId="{F447D5A3-0389-4CBA-8C19-845823A2D0D4}"/>
          </ac:spMkLst>
        </pc:spChg>
        <pc:spChg chg="mod">
          <ac:chgData name="Mr Macfie" userId="S::stfsamac@swchs.net::2089b288-b7ae-46b3-9a96-c9cb5accfa50" providerId="AD" clId="Web-{61CF5376-5DF1-B291-0CCD-4F471B67F908}" dt="2020-09-21T05:31:38.333" v="423" actId="20577"/>
          <ac:spMkLst>
            <pc:docMk/>
            <pc:sldMk cId="4108079103" sldId="337"/>
            <ac:spMk id="3" creationId="{3CC57E1A-8988-44C8-952A-C63FDA7F7D36}"/>
          </ac:spMkLst>
        </pc:spChg>
        <pc:spChg chg="mod">
          <ac:chgData name="Mr Macfie" userId="S::stfsamac@swchs.net::2089b288-b7ae-46b3-9a96-c9cb5accfa50" providerId="AD" clId="Web-{61CF5376-5DF1-B291-0CCD-4F471B67F908}" dt="2020-09-21T05:31:44.693" v="426" actId="20577"/>
          <ac:spMkLst>
            <pc:docMk/>
            <pc:sldMk cId="4108079103" sldId="337"/>
            <ac:spMk id="5" creationId="{B3AD5A42-F6EC-4705-B584-0E653CE44589}"/>
          </ac:spMkLst>
        </pc:spChg>
      </pc:sldChg>
      <pc:sldChg chg="add replId">
        <pc:chgData name="Mr Macfie" userId="S::stfsamac@swchs.net::2089b288-b7ae-46b3-9a96-c9cb5accfa50" providerId="AD" clId="Web-{61CF5376-5DF1-B291-0CCD-4F471B67F908}" dt="2020-09-21T05:32:01.286" v="429"/>
        <pc:sldMkLst>
          <pc:docMk/>
          <pc:sldMk cId="3517882352" sldId="338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33:23.270" v="452"/>
        <pc:sldMkLst>
          <pc:docMk/>
          <pc:sldMk cId="3961778981" sldId="339"/>
        </pc:sldMkLst>
        <pc:picChg chg="del">
          <ac:chgData name="Mr Macfie" userId="S::stfsamac@swchs.net::2089b288-b7ae-46b3-9a96-c9cb5accfa50" providerId="AD" clId="Web-{61CF5376-5DF1-B291-0CCD-4F471B67F908}" dt="2020-09-21T05:32:18.661" v="447"/>
          <ac:picMkLst>
            <pc:docMk/>
            <pc:sldMk cId="3961778981" sldId="339"/>
            <ac:picMk id="3" creationId="{CEA8A693-3B99-4C56-9864-9268A90D5BAB}"/>
          </ac:picMkLst>
        </pc:picChg>
        <pc:picChg chg="add mod modCrop">
          <ac:chgData name="Mr Macfie" userId="S::stfsamac@swchs.net::2089b288-b7ae-46b3-9a96-c9cb5accfa50" providerId="AD" clId="Web-{61CF5376-5DF1-B291-0CCD-4F471B67F908}" dt="2020-09-21T05:33:23.270" v="452"/>
          <ac:picMkLst>
            <pc:docMk/>
            <pc:sldMk cId="3961778981" sldId="339"/>
            <ac:picMk id="5" creationId="{E40F34A5-DCB2-4FDD-BAC9-3BDA2D6D249D}"/>
          </ac:picMkLst>
        </pc:picChg>
      </pc:sldChg>
      <pc:sldChg chg="modSp add replId">
        <pc:chgData name="Mr Macfie" userId="S::stfsamac@swchs.net::2089b288-b7ae-46b3-9a96-c9cb5accfa50" providerId="AD" clId="Web-{61CF5376-5DF1-B291-0CCD-4F471B67F908}" dt="2020-09-21T05:36:07.456" v="460" actId="20577"/>
        <pc:sldMkLst>
          <pc:docMk/>
          <pc:sldMk cId="532926657" sldId="340"/>
        </pc:sldMkLst>
        <pc:spChg chg="mod">
          <ac:chgData name="Mr Macfie" userId="S::stfsamac@swchs.net::2089b288-b7ae-46b3-9a96-c9cb5accfa50" providerId="AD" clId="Web-{61CF5376-5DF1-B291-0CCD-4F471B67F908}" dt="2020-09-21T05:36:04.316" v="457" actId="20577"/>
          <ac:spMkLst>
            <pc:docMk/>
            <pc:sldMk cId="532926657" sldId="340"/>
            <ac:spMk id="3" creationId="{3CC57E1A-8988-44C8-952A-C63FDA7F7D36}"/>
          </ac:spMkLst>
        </pc:spChg>
        <pc:spChg chg="mod">
          <ac:chgData name="Mr Macfie" userId="S::stfsamac@swchs.net::2089b288-b7ae-46b3-9a96-c9cb5accfa50" providerId="AD" clId="Web-{61CF5376-5DF1-B291-0CCD-4F471B67F908}" dt="2020-09-21T05:36:07.456" v="460" actId="20577"/>
          <ac:spMkLst>
            <pc:docMk/>
            <pc:sldMk cId="532926657" sldId="340"/>
            <ac:spMk id="5" creationId="{B3AD5A42-F6EC-4705-B584-0E653CE44589}"/>
          </ac:spMkLst>
        </pc:spChg>
      </pc:sldChg>
      <pc:sldChg chg="addSp delSp modSp add replId">
        <pc:chgData name="Mr Macfie" userId="S::stfsamac@swchs.net::2089b288-b7ae-46b3-9a96-c9cb5accfa50" providerId="AD" clId="Web-{61CF5376-5DF1-B291-0CCD-4F471B67F908}" dt="2020-09-21T05:35:54.894" v="456" actId="14100"/>
        <pc:sldMkLst>
          <pc:docMk/>
          <pc:sldMk cId="4200487962" sldId="341"/>
        </pc:sldMkLst>
        <pc:picChg chg="del">
          <ac:chgData name="Mr Macfie" userId="S::stfsamac@swchs.net::2089b288-b7ae-46b3-9a96-c9cb5accfa50" providerId="AD" clId="Web-{61CF5376-5DF1-B291-0CCD-4F471B67F908}" dt="2020-09-21T05:33:29.738" v="453"/>
          <ac:picMkLst>
            <pc:docMk/>
            <pc:sldMk cId="4200487962" sldId="341"/>
            <ac:picMk id="3" creationId="{CEA8A693-3B99-4C56-9864-9268A90D5BAB}"/>
          </ac:picMkLst>
        </pc:picChg>
        <pc:picChg chg="add mod">
          <ac:chgData name="Mr Macfie" userId="S::stfsamac@swchs.net::2089b288-b7ae-46b3-9a96-c9cb5accfa50" providerId="AD" clId="Web-{61CF5376-5DF1-B291-0CCD-4F471B67F908}" dt="2020-09-21T05:35:54.894" v="456" actId="14100"/>
          <ac:picMkLst>
            <pc:docMk/>
            <pc:sldMk cId="4200487962" sldId="341"/>
            <ac:picMk id="5" creationId="{68D5E0A9-D490-4F11-9D73-72ADE35EF13B}"/>
          </ac:picMkLst>
        </pc:picChg>
      </pc:sldChg>
      <pc:sldChg chg="modSp add replId">
        <pc:chgData name="Mr Macfie" userId="S::stfsamac@swchs.net::2089b288-b7ae-46b3-9a96-c9cb5accfa50" providerId="AD" clId="Web-{61CF5376-5DF1-B291-0CCD-4F471B67F908}" dt="2020-09-21T05:38:11.033" v="493" actId="20577"/>
        <pc:sldMkLst>
          <pc:docMk/>
          <pc:sldMk cId="2120930454" sldId="342"/>
        </pc:sldMkLst>
        <pc:spChg chg="mod">
          <ac:chgData name="Mr Macfie" userId="S::stfsamac@swchs.net::2089b288-b7ae-46b3-9a96-c9cb5accfa50" providerId="AD" clId="Web-{61CF5376-5DF1-B291-0CCD-4F471B67F908}" dt="2020-09-21T05:38:04.189" v="477" actId="20577"/>
          <ac:spMkLst>
            <pc:docMk/>
            <pc:sldMk cId="2120930454" sldId="342"/>
            <ac:spMk id="3" creationId="{3CC57E1A-8988-44C8-952A-C63FDA7F7D36}"/>
          </ac:spMkLst>
        </pc:spChg>
        <pc:spChg chg="mod">
          <ac:chgData name="Mr Macfie" userId="S::stfsamac@swchs.net::2089b288-b7ae-46b3-9a96-c9cb5accfa50" providerId="AD" clId="Web-{61CF5376-5DF1-B291-0CCD-4F471B67F908}" dt="2020-09-21T05:38:11.033" v="493" actId="20577"/>
          <ac:spMkLst>
            <pc:docMk/>
            <pc:sldMk cId="2120930454" sldId="342"/>
            <ac:spMk id="5" creationId="{B3AD5A42-F6EC-4705-B584-0E653CE44589}"/>
          </ac:spMkLst>
        </pc:spChg>
      </pc:sldChg>
      <pc:sldChg chg="addSp delSp modSp add replId">
        <pc:chgData name="Mr Macfie" userId="S::stfsamac@swchs.net::2089b288-b7ae-46b3-9a96-c9cb5accfa50" providerId="AD" clId="Web-{61CF5376-5DF1-B291-0CCD-4F471B67F908}" dt="2020-09-21T05:37:55.924" v="469" actId="14100"/>
        <pc:sldMkLst>
          <pc:docMk/>
          <pc:sldMk cId="995487749" sldId="343"/>
        </pc:sldMkLst>
        <pc:picChg chg="del">
          <ac:chgData name="Mr Macfie" userId="S::stfsamac@swchs.net::2089b288-b7ae-46b3-9a96-c9cb5accfa50" providerId="AD" clId="Web-{61CF5376-5DF1-B291-0CCD-4F471B67F908}" dt="2020-09-21T05:36:12.284" v="463"/>
          <ac:picMkLst>
            <pc:docMk/>
            <pc:sldMk cId="995487749" sldId="343"/>
            <ac:picMk id="3" creationId="{CEA8A693-3B99-4C56-9864-9268A90D5BAB}"/>
          </ac:picMkLst>
        </pc:picChg>
        <pc:picChg chg="add mod modCrop">
          <ac:chgData name="Mr Macfie" userId="S::stfsamac@swchs.net::2089b288-b7ae-46b3-9a96-c9cb5accfa50" providerId="AD" clId="Web-{61CF5376-5DF1-B291-0CCD-4F471B67F908}" dt="2020-09-21T05:37:55.924" v="469" actId="14100"/>
          <ac:picMkLst>
            <pc:docMk/>
            <pc:sldMk cId="995487749" sldId="343"/>
            <ac:picMk id="5" creationId="{B8678645-AF53-4CED-9002-9C901BBD4495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32:03.911" v="435"/>
        <pc:sldMkLst>
          <pc:docMk/>
          <pc:sldMk cId="3551354915" sldId="344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39:14.877" v="502"/>
        <pc:sldMkLst>
          <pc:docMk/>
          <pc:sldMk cId="1675952384" sldId="345"/>
        </pc:sldMkLst>
        <pc:picChg chg="del">
          <ac:chgData name="Mr Macfie" userId="S::stfsamac@swchs.net::2089b288-b7ae-46b3-9a96-c9cb5accfa50" providerId="AD" clId="Web-{61CF5376-5DF1-B291-0CCD-4F471B67F908}" dt="2020-09-21T05:38:18.564" v="496"/>
          <ac:picMkLst>
            <pc:docMk/>
            <pc:sldMk cId="1675952384" sldId="345"/>
            <ac:picMk id="3" creationId="{CEA8A693-3B99-4C56-9864-9268A90D5BAB}"/>
          </ac:picMkLst>
        </pc:picChg>
        <pc:picChg chg="add mod modCrop">
          <ac:chgData name="Mr Macfie" userId="S::stfsamac@swchs.net::2089b288-b7ae-46b3-9a96-c9cb5accfa50" providerId="AD" clId="Web-{61CF5376-5DF1-B291-0CCD-4F471B67F908}" dt="2020-09-21T05:39:14.877" v="502"/>
          <ac:picMkLst>
            <pc:docMk/>
            <pc:sldMk cId="1675952384" sldId="345"/>
            <ac:picMk id="5" creationId="{3FA644CA-2C19-4C62-8EAE-355A2969B9F0}"/>
          </ac:picMkLst>
        </pc:picChg>
      </pc:sldChg>
      <pc:sldChg chg="add replId">
        <pc:chgData name="Mr Macfie" userId="S::stfsamac@swchs.net::2089b288-b7ae-46b3-9a96-c9cb5accfa50" providerId="AD" clId="Web-{61CF5376-5DF1-B291-0CCD-4F471B67F908}" dt="2020-09-21T05:32:04.771" v="437"/>
        <pc:sldMkLst>
          <pc:docMk/>
          <pc:sldMk cId="2269003697" sldId="346"/>
        </pc:sldMkLst>
      </pc:sldChg>
      <pc:sldChg chg="addSp delSp modSp add replId">
        <pc:chgData name="Mr Macfie" userId="S::stfsamac@swchs.net::2089b288-b7ae-46b3-9a96-c9cb5accfa50" providerId="AD" clId="Web-{61CF5376-5DF1-B291-0CCD-4F471B67F908}" dt="2020-09-21T05:41:23.893" v="517" actId="1076"/>
        <pc:sldMkLst>
          <pc:docMk/>
          <pc:sldMk cId="1182258204" sldId="347"/>
        </pc:sldMkLst>
        <pc:spChg chg="add mod">
          <ac:chgData name="Mr Macfie" userId="S::stfsamac@swchs.net::2089b288-b7ae-46b3-9a96-c9cb5accfa50" providerId="AD" clId="Web-{61CF5376-5DF1-B291-0CCD-4F471B67F908}" dt="2020-09-21T05:40:36.313" v="511"/>
          <ac:spMkLst>
            <pc:docMk/>
            <pc:sldMk cId="1182258204" sldId="347"/>
            <ac:spMk id="6" creationId="{12F24061-F037-4ECE-8A27-378326FD34FF}"/>
          </ac:spMkLst>
        </pc:spChg>
        <pc:spChg chg="add mod">
          <ac:chgData name="Mr Macfie" userId="S::stfsamac@swchs.net::2089b288-b7ae-46b3-9a96-c9cb5accfa50" providerId="AD" clId="Web-{61CF5376-5DF1-B291-0CCD-4F471B67F908}" dt="2020-09-21T05:40:44.503" v="513" actId="1076"/>
          <ac:spMkLst>
            <pc:docMk/>
            <pc:sldMk cId="1182258204" sldId="347"/>
            <ac:spMk id="7" creationId="{7423AE6B-6E5B-45F7-8011-21BC2988C4FA}"/>
          </ac:spMkLst>
        </pc:spChg>
        <pc:picChg chg="del">
          <ac:chgData name="Mr Macfie" userId="S::stfsamac@swchs.net::2089b288-b7ae-46b3-9a96-c9cb5accfa50" providerId="AD" clId="Web-{61CF5376-5DF1-B291-0CCD-4F471B67F908}" dt="2020-09-21T05:40:01.454" v="503"/>
          <ac:picMkLst>
            <pc:docMk/>
            <pc:sldMk cId="1182258204" sldId="347"/>
            <ac:picMk id="3" creationId="{CEA8A693-3B99-4C56-9864-9268A90D5BAB}"/>
          </ac:picMkLst>
        </pc:picChg>
        <pc:picChg chg="add mod">
          <ac:chgData name="Mr Macfie" userId="S::stfsamac@swchs.net::2089b288-b7ae-46b3-9a96-c9cb5accfa50" providerId="AD" clId="Web-{61CF5376-5DF1-B291-0CCD-4F471B67F908}" dt="2020-09-21T05:41:23.893" v="517" actId="1076"/>
          <ac:picMkLst>
            <pc:docMk/>
            <pc:sldMk cId="1182258204" sldId="347"/>
            <ac:picMk id="5" creationId="{AF0F0875-89C5-4490-8420-01F4900D2B8A}"/>
          </ac:picMkLst>
        </pc:picChg>
      </pc:sldChg>
      <pc:sldChg chg="modSp add del replId">
        <pc:chgData name="Mr Macfie" userId="S::stfsamac@swchs.net::2089b288-b7ae-46b3-9a96-c9cb5accfa50" providerId="AD" clId="Web-{61CF5376-5DF1-B291-0CCD-4F471B67F908}" dt="2020-09-21T05:45:47.316" v="548"/>
        <pc:sldMkLst>
          <pc:docMk/>
          <pc:sldMk cId="1120456238" sldId="348"/>
        </pc:sldMkLst>
        <pc:spChg chg="mod">
          <ac:chgData name="Mr Macfie" userId="S::stfsamac@swchs.net::2089b288-b7ae-46b3-9a96-c9cb5accfa50" providerId="AD" clId="Web-{61CF5376-5DF1-B291-0CCD-4F471B67F908}" dt="2020-09-21T05:45:13.566" v="529" actId="20577"/>
          <ac:spMkLst>
            <pc:docMk/>
            <pc:sldMk cId="1120456238" sldId="348"/>
            <ac:spMk id="3" creationId="{3CC57E1A-8988-44C8-952A-C63FDA7F7D36}"/>
          </ac:spMkLst>
        </pc:spChg>
        <pc:spChg chg="mod">
          <ac:chgData name="Mr Macfie" userId="S::stfsamac@swchs.net::2089b288-b7ae-46b3-9a96-c9cb5accfa50" providerId="AD" clId="Web-{61CF5376-5DF1-B291-0CCD-4F471B67F908}" dt="2020-09-21T05:45:25.879" v="536" actId="20577"/>
          <ac:spMkLst>
            <pc:docMk/>
            <pc:sldMk cId="1120456238" sldId="348"/>
            <ac:spMk id="5" creationId="{B3AD5A42-F6EC-4705-B584-0E653CE44589}"/>
          </ac:spMkLst>
        </pc:spChg>
      </pc:sldChg>
      <pc:sldChg chg="addSp delSp modSp add del replId">
        <pc:chgData name="Mr Macfie" userId="S::stfsamac@swchs.net::2089b288-b7ae-46b3-9a96-c9cb5accfa50" providerId="AD" clId="Web-{61CF5376-5DF1-B291-0CCD-4F471B67F908}" dt="2020-09-21T05:45:45.878" v="547"/>
        <pc:sldMkLst>
          <pc:docMk/>
          <pc:sldMk cId="345143312" sldId="349"/>
        </pc:sldMkLst>
        <pc:spChg chg="add mod">
          <ac:chgData name="Mr Macfie" userId="S::stfsamac@swchs.net::2089b288-b7ae-46b3-9a96-c9cb5accfa50" providerId="AD" clId="Web-{61CF5376-5DF1-B291-0CCD-4F471B67F908}" dt="2020-09-21T05:44:57.910" v="526"/>
          <ac:spMkLst>
            <pc:docMk/>
            <pc:sldMk cId="345143312" sldId="349"/>
            <ac:spMk id="6" creationId="{882FF2BC-1E4C-4A22-AB0F-FB7F7C9465E7}"/>
          </ac:spMkLst>
        </pc:spChg>
        <pc:spChg chg="add mod">
          <ac:chgData name="Mr Macfie" userId="S::stfsamac@swchs.net::2089b288-b7ae-46b3-9a96-c9cb5accfa50" providerId="AD" clId="Web-{61CF5376-5DF1-B291-0CCD-4F471B67F908}" dt="2020-09-21T05:45:05.988" v="528" actId="1076"/>
          <ac:spMkLst>
            <pc:docMk/>
            <pc:sldMk cId="345143312" sldId="349"/>
            <ac:spMk id="7" creationId="{A882A895-B804-4E81-A145-D297B2B4D746}"/>
          </ac:spMkLst>
        </pc:spChg>
        <pc:picChg chg="del">
          <ac:chgData name="Mr Macfie" userId="S::stfsamac@swchs.net::2089b288-b7ae-46b3-9a96-c9cb5accfa50" providerId="AD" clId="Web-{61CF5376-5DF1-B291-0CCD-4F471B67F908}" dt="2020-09-21T05:42:09.349" v="518"/>
          <ac:picMkLst>
            <pc:docMk/>
            <pc:sldMk cId="345143312" sldId="349"/>
            <ac:picMk id="3" creationId="{CEA8A693-3B99-4C56-9864-9268A90D5BAB}"/>
          </ac:picMkLst>
        </pc:picChg>
        <pc:picChg chg="add mod">
          <ac:chgData name="Mr Macfie" userId="S::stfsamac@swchs.net::2089b288-b7ae-46b3-9a96-c9cb5accfa50" providerId="AD" clId="Web-{61CF5376-5DF1-B291-0CCD-4F471B67F908}" dt="2020-09-21T05:43:28.786" v="521" actId="14100"/>
          <ac:picMkLst>
            <pc:docMk/>
            <pc:sldMk cId="345143312" sldId="349"/>
            <ac:picMk id="5" creationId="{E78340D0-825D-4BDE-B1CB-09D86F99CFD3}"/>
          </ac:picMkLst>
        </pc:picChg>
      </pc:sldChg>
      <pc:sldChg chg="add del replId">
        <pc:chgData name="Mr Macfie" userId="S::stfsamac@swchs.net::2089b288-b7ae-46b3-9a96-c9cb5accfa50" providerId="AD" clId="Web-{61CF5376-5DF1-B291-0CCD-4F471B67F908}" dt="2020-09-21T05:45:34.254" v="540"/>
        <pc:sldMkLst>
          <pc:docMk/>
          <pc:sldMk cId="408284788" sldId="350"/>
        </pc:sldMkLst>
      </pc:sldChg>
      <pc:sldChg chg="add del replId">
        <pc:chgData name="Mr Macfie" userId="S::stfsamac@swchs.net::2089b288-b7ae-46b3-9a96-c9cb5accfa50" providerId="AD" clId="Web-{61CF5376-5DF1-B291-0CCD-4F471B67F908}" dt="2020-09-21T05:45:33.051" v="539"/>
        <pc:sldMkLst>
          <pc:docMk/>
          <pc:sldMk cId="637707658" sldId="351"/>
        </pc:sldMkLst>
      </pc:sldChg>
      <pc:sldChg chg="add del replId">
        <pc:chgData name="Mr Macfie" userId="S::stfsamac@swchs.net::2089b288-b7ae-46b3-9a96-c9cb5accfa50" providerId="AD" clId="Web-{61CF5376-5DF1-B291-0CCD-4F471B67F908}" dt="2020-09-21T05:45:36.035" v="542"/>
        <pc:sldMkLst>
          <pc:docMk/>
          <pc:sldMk cId="1918598990" sldId="352"/>
        </pc:sldMkLst>
      </pc:sldChg>
      <pc:sldChg chg="add del replId">
        <pc:chgData name="Mr Macfie" userId="S::stfsamac@swchs.net::2089b288-b7ae-46b3-9a96-c9cb5accfa50" providerId="AD" clId="Web-{61CF5376-5DF1-B291-0CCD-4F471B67F908}" dt="2020-09-21T05:45:35.113" v="541"/>
        <pc:sldMkLst>
          <pc:docMk/>
          <pc:sldMk cId="4076820819" sldId="353"/>
        </pc:sldMkLst>
      </pc:sldChg>
      <pc:sldChg chg="add del replId">
        <pc:chgData name="Mr Macfie" userId="S::stfsamac@swchs.net::2089b288-b7ae-46b3-9a96-c9cb5accfa50" providerId="AD" clId="Web-{61CF5376-5DF1-B291-0CCD-4F471B67F908}" dt="2020-09-21T05:45:37.285" v="544"/>
        <pc:sldMkLst>
          <pc:docMk/>
          <pc:sldMk cId="2304688979" sldId="354"/>
        </pc:sldMkLst>
      </pc:sldChg>
      <pc:sldChg chg="add del replId">
        <pc:chgData name="Mr Macfie" userId="S::stfsamac@swchs.net::2089b288-b7ae-46b3-9a96-c9cb5accfa50" providerId="AD" clId="Web-{61CF5376-5DF1-B291-0CCD-4F471B67F908}" dt="2020-09-21T05:45:37.004" v="543"/>
        <pc:sldMkLst>
          <pc:docMk/>
          <pc:sldMk cId="678090632" sldId="355"/>
        </pc:sldMkLst>
      </pc:sldChg>
    </pc:docChg>
  </pc:docChgLst>
  <pc:docChgLst>
    <pc:chgData name="Sandy" userId="2089b288-b7ae-46b3-9a96-c9cb5accfa50" providerId="ADAL" clId="{32AB0A00-669C-49E8-A46D-E5987A733D04}"/>
    <pc:docChg chg="undo custSel addSld modSld">
      <pc:chgData name="Sandy" userId="2089b288-b7ae-46b3-9a96-c9cb5accfa50" providerId="ADAL" clId="{32AB0A00-669C-49E8-A46D-E5987A733D04}" dt="2020-09-20T21:07:49.475" v="51" actId="1076"/>
      <pc:docMkLst>
        <pc:docMk/>
      </pc:docMkLst>
      <pc:sldChg chg="modSp mod">
        <pc:chgData name="Sandy" userId="2089b288-b7ae-46b3-9a96-c9cb5accfa50" providerId="ADAL" clId="{32AB0A00-669C-49E8-A46D-E5987A733D04}" dt="2020-09-20T21:02:36.912" v="0" actId="208"/>
        <pc:sldMkLst>
          <pc:docMk/>
          <pc:sldMk cId="2145662168" sldId="278"/>
        </pc:sldMkLst>
        <pc:spChg chg="mod">
          <ac:chgData name="Sandy" userId="2089b288-b7ae-46b3-9a96-c9cb5accfa50" providerId="ADAL" clId="{32AB0A00-669C-49E8-A46D-E5987A733D04}" dt="2020-09-20T21:02:36.912" v="0" actId="208"/>
          <ac:spMkLst>
            <pc:docMk/>
            <pc:sldMk cId="2145662168" sldId="278"/>
            <ac:spMk id="5" creationId="{9EC43BAA-999A-481F-A666-BDFD412A8DA6}"/>
          </ac:spMkLst>
        </pc:spChg>
      </pc:sldChg>
      <pc:sldChg chg="addSp modSp new mod modClrScheme chgLayout">
        <pc:chgData name="Sandy" userId="2089b288-b7ae-46b3-9a96-c9cb5accfa50" providerId="ADAL" clId="{32AB0A00-669C-49E8-A46D-E5987A733D04}" dt="2020-09-20T21:04:23.808" v="25" actId="1076"/>
        <pc:sldMkLst>
          <pc:docMk/>
          <pc:sldMk cId="779421385" sldId="319"/>
        </pc:sldMkLst>
        <pc:spChg chg="add mod">
          <ac:chgData name="Sandy" userId="2089b288-b7ae-46b3-9a96-c9cb5accfa50" providerId="ADAL" clId="{32AB0A00-669C-49E8-A46D-E5987A733D04}" dt="2020-09-20T21:04:13.440" v="21" actId="20577"/>
          <ac:spMkLst>
            <pc:docMk/>
            <pc:sldMk cId="779421385" sldId="319"/>
            <ac:spMk id="2" creationId="{0F250565-77F7-42B1-9FB3-566975BC8731}"/>
          </ac:spMkLst>
        </pc:spChg>
        <pc:picChg chg="add mod">
          <ac:chgData name="Sandy" userId="2089b288-b7ae-46b3-9a96-c9cb5accfa50" providerId="ADAL" clId="{32AB0A00-669C-49E8-A46D-E5987A733D04}" dt="2020-09-20T21:04:23.808" v="25" actId="1076"/>
          <ac:picMkLst>
            <pc:docMk/>
            <pc:sldMk cId="779421385" sldId="319"/>
            <ac:picMk id="30722" creationId="{EBAE9E9B-BB4C-4991-9833-A1E78566EB74}"/>
          </ac:picMkLst>
        </pc:picChg>
      </pc:sldChg>
      <pc:sldChg chg="addSp delSp modSp add mod modClrScheme chgLayout">
        <pc:chgData name="Sandy" userId="2089b288-b7ae-46b3-9a96-c9cb5accfa50" providerId="ADAL" clId="{32AB0A00-669C-49E8-A46D-E5987A733D04}" dt="2020-09-20T21:05:31.725" v="39" actId="1076"/>
        <pc:sldMkLst>
          <pc:docMk/>
          <pc:sldMk cId="1991454118" sldId="320"/>
        </pc:sldMkLst>
        <pc:spChg chg="mod ord">
          <ac:chgData name="Sandy" userId="2089b288-b7ae-46b3-9a96-c9cb5accfa50" providerId="ADAL" clId="{32AB0A00-669C-49E8-A46D-E5987A733D04}" dt="2020-09-20T21:05:24.412" v="36" actId="20577"/>
          <ac:spMkLst>
            <pc:docMk/>
            <pc:sldMk cId="1991454118" sldId="320"/>
            <ac:spMk id="2" creationId="{0F250565-77F7-42B1-9FB3-566975BC8731}"/>
          </ac:spMkLst>
        </pc:spChg>
        <pc:spChg chg="add del mod ord">
          <ac:chgData name="Sandy" userId="2089b288-b7ae-46b3-9a96-c9cb5accfa50" providerId="ADAL" clId="{32AB0A00-669C-49E8-A46D-E5987A733D04}" dt="2020-09-20T21:05:21.612" v="35" actId="22"/>
          <ac:spMkLst>
            <pc:docMk/>
            <pc:sldMk cId="1991454118" sldId="320"/>
            <ac:spMk id="3" creationId="{0FB40018-0AF1-418F-8F68-50FA62AF405D}"/>
          </ac:spMkLst>
        </pc:spChg>
        <pc:picChg chg="add del mod">
          <ac:chgData name="Sandy" userId="2089b288-b7ae-46b3-9a96-c9cb5accfa50" providerId="ADAL" clId="{32AB0A00-669C-49E8-A46D-E5987A733D04}" dt="2020-09-20T21:05:08.592" v="32" actId="22"/>
          <ac:picMkLst>
            <pc:docMk/>
            <pc:sldMk cId="1991454118" sldId="320"/>
            <ac:picMk id="4" creationId="{D20BE18C-2AA1-46F2-8D97-BCA6E6142D85}"/>
          </ac:picMkLst>
        </pc:picChg>
        <pc:picChg chg="add del mod">
          <ac:chgData name="Sandy" userId="2089b288-b7ae-46b3-9a96-c9cb5accfa50" providerId="ADAL" clId="{32AB0A00-669C-49E8-A46D-E5987A733D04}" dt="2020-09-20T21:05:21.612" v="35" actId="22"/>
          <ac:picMkLst>
            <pc:docMk/>
            <pc:sldMk cId="1991454118" sldId="320"/>
            <ac:picMk id="6" creationId="{92458305-FEE3-44CF-909C-70CB59A2D22B}"/>
          </ac:picMkLst>
        </pc:picChg>
        <pc:picChg chg="add mod">
          <ac:chgData name="Sandy" userId="2089b288-b7ae-46b3-9a96-c9cb5accfa50" providerId="ADAL" clId="{32AB0A00-669C-49E8-A46D-E5987A733D04}" dt="2020-09-20T21:05:31.725" v="39" actId="1076"/>
          <ac:picMkLst>
            <pc:docMk/>
            <pc:sldMk cId="1991454118" sldId="320"/>
            <ac:picMk id="8" creationId="{F898697C-65BD-4D9B-BEBA-91DA975A364A}"/>
          </ac:picMkLst>
        </pc:picChg>
        <pc:picChg chg="del">
          <ac:chgData name="Sandy" userId="2089b288-b7ae-46b3-9a96-c9cb5accfa50" providerId="ADAL" clId="{32AB0A00-669C-49E8-A46D-E5987A733D04}" dt="2020-09-20T21:04:46.381" v="27" actId="478"/>
          <ac:picMkLst>
            <pc:docMk/>
            <pc:sldMk cId="1991454118" sldId="320"/>
            <ac:picMk id="30722" creationId="{EBAE9E9B-BB4C-4991-9833-A1E78566EB74}"/>
          </ac:picMkLst>
        </pc:picChg>
      </pc:sldChg>
      <pc:sldChg chg="addSp delSp modSp add">
        <pc:chgData name="Sandy" userId="2089b288-b7ae-46b3-9a96-c9cb5accfa50" providerId="ADAL" clId="{32AB0A00-669C-49E8-A46D-E5987A733D04}" dt="2020-09-20T21:07:27.526" v="47" actId="14100"/>
        <pc:sldMkLst>
          <pc:docMk/>
          <pc:sldMk cId="810352160" sldId="321"/>
        </pc:sldMkLst>
        <pc:picChg chg="del">
          <ac:chgData name="Sandy" userId="2089b288-b7ae-46b3-9a96-c9cb5accfa50" providerId="ADAL" clId="{32AB0A00-669C-49E8-A46D-E5987A733D04}" dt="2020-09-20T21:05:59.288" v="41" actId="478"/>
          <ac:picMkLst>
            <pc:docMk/>
            <pc:sldMk cId="810352160" sldId="321"/>
            <ac:picMk id="30722" creationId="{EBAE9E9B-BB4C-4991-9833-A1E78566EB74}"/>
          </ac:picMkLst>
        </pc:picChg>
        <pc:picChg chg="add mod">
          <ac:chgData name="Sandy" userId="2089b288-b7ae-46b3-9a96-c9cb5accfa50" providerId="ADAL" clId="{32AB0A00-669C-49E8-A46D-E5987A733D04}" dt="2020-09-20T21:07:27.526" v="47" actId="14100"/>
          <ac:picMkLst>
            <pc:docMk/>
            <pc:sldMk cId="810352160" sldId="321"/>
            <ac:picMk id="32770" creationId="{7D1DE4B3-1E78-444A-9625-EB1AF4013412}"/>
          </ac:picMkLst>
        </pc:picChg>
      </pc:sldChg>
      <pc:sldChg chg="addSp delSp modSp add mod">
        <pc:chgData name="Sandy" userId="2089b288-b7ae-46b3-9a96-c9cb5accfa50" providerId="ADAL" clId="{32AB0A00-669C-49E8-A46D-E5987A733D04}" dt="2020-09-20T21:07:49.475" v="51" actId="1076"/>
        <pc:sldMkLst>
          <pc:docMk/>
          <pc:sldMk cId="2877408001" sldId="322"/>
        </pc:sldMkLst>
        <pc:picChg chg="add mod">
          <ac:chgData name="Sandy" userId="2089b288-b7ae-46b3-9a96-c9cb5accfa50" providerId="ADAL" clId="{32AB0A00-669C-49E8-A46D-E5987A733D04}" dt="2020-09-20T21:07:49.475" v="51" actId="1076"/>
          <ac:picMkLst>
            <pc:docMk/>
            <pc:sldMk cId="2877408001" sldId="322"/>
            <ac:picMk id="4" creationId="{4607CB31-7964-4EEA-9477-D784D38786BE}"/>
          </ac:picMkLst>
        </pc:picChg>
        <pc:picChg chg="del">
          <ac:chgData name="Sandy" userId="2089b288-b7ae-46b3-9a96-c9cb5accfa50" providerId="ADAL" clId="{32AB0A00-669C-49E8-A46D-E5987A733D04}" dt="2020-09-20T21:07:40.126" v="48" actId="478"/>
          <ac:picMkLst>
            <pc:docMk/>
            <pc:sldMk cId="2877408001" sldId="322"/>
            <ac:picMk id="8" creationId="{F898697C-65BD-4D9B-BEBA-91DA975A364A}"/>
          </ac:picMkLst>
        </pc:picChg>
      </pc:sldChg>
    </pc:docChg>
  </pc:docChgLst>
  <pc:docChgLst>
    <pc:chgData name="Mr Macfie" userId="S::stfsamac@swchs.net::2089b288-b7ae-46b3-9a96-c9cb5accfa50" providerId="AD" clId="Web-{B9B571E4-9A3C-F0E8-EC26-6F5B36D1073D}"/>
    <pc:docChg chg="addSld delSld modSld sldOrd">
      <pc:chgData name="Mr Macfie" userId="S::stfsamac@swchs.net::2089b288-b7ae-46b3-9a96-c9cb5accfa50" providerId="AD" clId="Web-{B9B571E4-9A3C-F0E8-EC26-6F5B36D1073D}" dt="2020-09-21T07:32:06.799" v="430"/>
      <pc:docMkLst>
        <pc:docMk/>
      </pc:docMkLst>
      <pc:sldChg chg="addSp delSp modSp new">
        <pc:chgData name="Mr Macfie" userId="S::stfsamac@swchs.net::2089b288-b7ae-46b3-9a96-c9cb5accfa50" providerId="AD" clId="Web-{B9B571E4-9A3C-F0E8-EC26-6F5B36D1073D}" dt="2020-09-21T07:16:20.699" v="35" actId="14100"/>
        <pc:sldMkLst>
          <pc:docMk/>
          <pc:sldMk cId="1553035179" sldId="350"/>
        </pc:sldMkLst>
        <pc:spChg chg="mod">
          <ac:chgData name="Mr Macfie" userId="S::stfsamac@swchs.net::2089b288-b7ae-46b3-9a96-c9cb5accfa50" providerId="AD" clId="Web-{B9B571E4-9A3C-F0E8-EC26-6F5B36D1073D}" dt="2020-09-21T07:13:36.437" v="15" actId="20577"/>
          <ac:spMkLst>
            <pc:docMk/>
            <pc:sldMk cId="1553035179" sldId="350"/>
            <ac:spMk id="2" creationId="{A7584573-78AD-4A42-8D52-701F1F86E9D2}"/>
          </ac:spMkLst>
        </pc:spChg>
        <pc:spChg chg="add mod">
          <ac:chgData name="Mr Macfie" userId="S::stfsamac@swchs.net::2089b288-b7ae-46b3-9a96-c9cb5accfa50" providerId="AD" clId="Web-{B9B571E4-9A3C-F0E8-EC26-6F5B36D1073D}" dt="2020-09-21T07:16:20.699" v="35" actId="14100"/>
          <ac:spMkLst>
            <pc:docMk/>
            <pc:sldMk cId="1553035179" sldId="350"/>
            <ac:spMk id="5" creationId="{53F293F4-8A64-42CA-9EB2-E3DF937E9828}"/>
          </ac:spMkLst>
        </pc:spChg>
        <pc:picChg chg="add del mod modCrop">
          <ac:chgData name="Mr Macfie" userId="S::stfsamac@swchs.net::2089b288-b7ae-46b3-9a96-c9cb5accfa50" providerId="AD" clId="Web-{B9B571E4-9A3C-F0E8-EC26-6F5B36D1073D}" dt="2020-09-21T07:16:03.510" v="31"/>
          <ac:picMkLst>
            <pc:docMk/>
            <pc:sldMk cId="1553035179" sldId="350"/>
            <ac:picMk id="3" creationId="{DCF33880-FDD6-4018-B916-271A8BA783EA}"/>
          </ac:picMkLst>
        </pc:picChg>
        <pc:picChg chg="add del mod">
          <ac:chgData name="Mr Macfie" userId="S::stfsamac@swchs.net::2089b288-b7ae-46b3-9a96-c9cb5accfa50" providerId="AD" clId="Web-{B9B571E4-9A3C-F0E8-EC26-6F5B36D1073D}" dt="2020-09-21T07:15:45.071" v="27"/>
          <ac:picMkLst>
            <pc:docMk/>
            <pc:sldMk cId="1553035179" sldId="350"/>
            <ac:picMk id="4" creationId="{06CB209E-6050-4D17-B27E-1012CF55508D}"/>
          </ac:picMkLst>
        </pc:picChg>
      </pc:sldChg>
      <pc:sldChg chg="delSp add replId">
        <pc:chgData name="Mr Macfie" userId="S::stfsamac@swchs.net::2089b288-b7ae-46b3-9a96-c9cb5accfa50" providerId="AD" clId="Web-{B9B571E4-9A3C-F0E8-EC26-6F5B36D1073D}" dt="2020-09-21T07:16:36.121" v="37"/>
        <pc:sldMkLst>
          <pc:docMk/>
          <pc:sldMk cId="1529838332" sldId="351"/>
        </pc:sldMkLst>
        <pc:spChg chg="del">
          <ac:chgData name="Mr Macfie" userId="S::stfsamac@swchs.net::2089b288-b7ae-46b3-9a96-c9cb5accfa50" providerId="AD" clId="Web-{B9B571E4-9A3C-F0E8-EC26-6F5B36D1073D}" dt="2020-09-21T07:16:36.121" v="37"/>
          <ac:spMkLst>
            <pc:docMk/>
            <pc:sldMk cId="1529838332" sldId="351"/>
            <ac:spMk id="5" creationId="{53F293F4-8A64-42CA-9EB2-E3DF937E9828}"/>
          </ac:spMkLst>
        </pc:spChg>
      </pc:sldChg>
      <pc:sldChg chg="addSp delSp modSp add replId">
        <pc:chgData name="Mr Macfie" userId="S::stfsamac@swchs.net::2089b288-b7ae-46b3-9a96-c9cb5accfa50" providerId="AD" clId="Web-{B9B571E4-9A3C-F0E8-EC26-6F5B36D1073D}" dt="2020-09-21T07:18:08.362" v="49"/>
        <pc:sldMkLst>
          <pc:docMk/>
          <pc:sldMk cId="3569561366" sldId="352"/>
        </pc:sldMkLst>
        <pc:spChg chg="del">
          <ac:chgData name="Mr Macfie" userId="S::stfsamac@swchs.net::2089b288-b7ae-46b3-9a96-c9cb5accfa50" providerId="AD" clId="Web-{B9B571E4-9A3C-F0E8-EC26-6F5B36D1073D}" dt="2020-09-21T07:17:38.720" v="39"/>
          <ac:spMkLst>
            <pc:docMk/>
            <pc:sldMk cId="3569561366" sldId="352"/>
            <ac:spMk id="5" creationId="{53F293F4-8A64-42CA-9EB2-E3DF937E9828}"/>
          </ac:spMkLst>
        </pc:spChg>
        <pc:spChg chg="add mod">
          <ac:chgData name="Mr Macfie" userId="S::stfsamac@swchs.net::2089b288-b7ae-46b3-9a96-c9cb5accfa50" providerId="AD" clId="Web-{B9B571E4-9A3C-F0E8-EC26-6F5B36D1073D}" dt="2020-09-21T07:18:08.362" v="49"/>
          <ac:spMkLst>
            <pc:docMk/>
            <pc:sldMk cId="3569561366" sldId="352"/>
            <ac:spMk id="6" creationId="{DEAF3ABD-9BE6-42E6-BAFC-271475F4E972}"/>
          </ac:spMkLst>
        </pc:spChg>
        <pc:picChg chg="del">
          <ac:chgData name="Mr Macfie" userId="S::stfsamac@swchs.net::2089b288-b7ae-46b3-9a96-c9cb5accfa50" providerId="AD" clId="Web-{B9B571E4-9A3C-F0E8-EC26-6F5B36D1073D}" dt="2020-09-21T07:17:40.157" v="40"/>
          <ac:picMkLst>
            <pc:docMk/>
            <pc:sldMk cId="3569561366" sldId="352"/>
            <ac:picMk id="3" creationId="{DCF33880-FDD6-4018-B916-271A8BA783EA}"/>
          </ac:picMkLst>
        </pc:picChg>
        <pc:picChg chg="add mod">
          <ac:chgData name="Mr Macfie" userId="S::stfsamac@swchs.net::2089b288-b7ae-46b3-9a96-c9cb5accfa50" providerId="AD" clId="Web-{B9B571E4-9A3C-F0E8-EC26-6F5B36D1073D}" dt="2020-09-21T07:17:47.564" v="43" actId="14100"/>
          <ac:picMkLst>
            <pc:docMk/>
            <pc:sldMk cId="3569561366" sldId="352"/>
            <ac:picMk id="4" creationId="{5DAFBDCF-C4D9-46F4-8325-13D14997D166}"/>
          </ac:picMkLst>
        </pc:picChg>
      </pc:sldChg>
      <pc:sldChg chg="modSp new">
        <pc:chgData name="Mr Macfie" userId="S::stfsamac@swchs.net::2089b288-b7ae-46b3-9a96-c9cb5accfa50" providerId="AD" clId="Web-{B9B571E4-9A3C-F0E8-EC26-6F5B36D1073D}" dt="2020-09-21T07:18:41.474" v="51"/>
        <pc:sldMkLst>
          <pc:docMk/>
          <pc:sldMk cId="2573752580" sldId="353"/>
        </pc:sldMkLst>
        <pc:spChg chg="mod">
          <ac:chgData name="Mr Macfie" userId="S::stfsamac@swchs.net::2089b288-b7ae-46b3-9a96-c9cb5accfa50" providerId="AD" clId="Web-{B9B571E4-9A3C-F0E8-EC26-6F5B36D1073D}" dt="2020-09-21T07:18:41.474" v="51"/>
          <ac:spMkLst>
            <pc:docMk/>
            <pc:sldMk cId="2573752580" sldId="353"/>
            <ac:spMk id="2" creationId="{F1F4BFA6-AAE7-4579-BA37-769F8E76E655}"/>
          </ac:spMkLst>
        </pc:spChg>
      </pc:sldChg>
      <pc:sldChg chg="addSp modSp add mod replId modClrScheme chgLayout">
        <pc:chgData name="Mr Macfie" userId="S::stfsamac@swchs.net::2089b288-b7ae-46b3-9a96-c9cb5accfa50" providerId="AD" clId="Web-{B9B571E4-9A3C-F0E8-EC26-6F5B36D1073D}" dt="2020-09-21T07:27:44.550" v="290" actId="20577"/>
        <pc:sldMkLst>
          <pc:docMk/>
          <pc:sldMk cId="2136229153" sldId="354"/>
        </pc:sldMkLst>
        <pc:spChg chg="mod ord">
          <ac:chgData name="Mr Macfie" userId="S::stfsamac@swchs.net::2089b288-b7ae-46b3-9a96-c9cb5accfa50" providerId="AD" clId="Web-{B9B571E4-9A3C-F0E8-EC26-6F5B36D1073D}" dt="2020-09-21T07:26:42.202" v="224" actId="20577"/>
          <ac:spMkLst>
            <pc:docMk/>
            <pc:sldMk cId="2136229153" sldId="354"/>
            <ac:spMk id="2" creationId="{F1F4BFA6-AAE7-4579-BA37-769F8E76E655}"/>
          </ac:spMkLst>
        </pc:spChg>
        <pc:spChg chg="mod ord">
          <ac:chgData name="Mr Macfie" userId="S::stfsamac@swchs.net::2089b288-b7ae-46b3-9a96-c9cb5accfa50" providerId="AD" clId="Web-{B9B571E4-9A3C-F0E8-EC26-6F5B36D1073D}" dt="2020-09-21T07:27:10.535" v="266" actId="20577"/>
          <ac:spMkLst>
            <pc:docMk/>
            <pc:sldMk cId="2136229153" sldId="354"/>
            <ac:spMk id="3" creationId="{10FADFF7-A2D3-443C-A75A-0F6E8EF8E45C}"/>
          </ac:spMkLst>
        </pc:spChg>
        <pc:spChg chg="add mod ord">
          <ac:chgData name="Mr Macfie" userId="S::stfsamac@swchs.net::2089b288-b7ae-46b3-9a96-c9cb5accfa50" providerId="AD" clId="Web-{B9B571E4-9A3C-F0E8-EC26-6F5B36D1073D}" dt="2020-09-21T07:27:23.292" v="273" actId="20577"/>
          <ac:spMkLst>
            <pc:docMk/>
            <pc:sldMk cId="2136229153" sldId="354"/>
            <ac:spMk id="4" creationId="{2505D3F6-CFCF-4CEA-8FFB-4C1EA6E39B4B}"/>
          </ac:spMkLst>
        </pc:spChg>
        <pc:spChg chg="add mod ord">
          <ac:chgData name="Mr Macfie" userId="S::stfsamac@swchs.net::2089b288-b7ae-46b3-9a96-c9cb5accfa50" providerId="AD" clId="Web-{B9B571E4-9A3C-F0E8-EC26-6F5B36D1073D}" dt="2020-09-21T07:27:35.040" v="281" actId="20577"/>
          <ac:spMkLst>
            <pc:docMk/>
            <pc:sldMk cId="2136229153" sldId="354"/>
            <ac:spMk id="5" creationId="{2560AF93-ECFB-4481-9AC5-1DDD18B636F4}"/>
          </ac:spMkLst>
        </pc:spChg>
        <pc:spChg chg="add mod ord">
          <ac:chgData name="Mr Macfie" userId="S::stfsamac@swchs.net::2089b288-b7ae-46b3-9a96-c9cb5accfa50" providerId="AD" clId="Web-{B9B571E4-9A3C-F0E8-EC26-6F5B36D1073D}" dt="2020-09-21T07:27:44.550" v="290" actId="20577"/>
          <ac:spMkLst>
            <pc:docMk/>
            <pc:sldMk cId="2136229153" sldId="354"/>
            <ac:spMk id="6" creationId="{06C2A60C-A8B8-4318-B868-EEDC5C32AAB0}"/>
          </ac:spMkLst>
        </pc:spChg>
      </pc:sldChg>
      <pc:sldChg chg="addSp delSp modSp add replId">
        <pc:chgData name="Mr Macfie" userId="S::stfsamac@swchs.net::2089b288-b7ae-46b3-9a96-c9cb5accfa50" providerId="AD" clId="Web-{B9B571E4-9A3C-F0E8-EC26-6F5B36D1073D}" dt="2020-09-21T07:20:45.951" v="68"/>
        <pc:sldMkLst>
          <pc:docMk/>
          <pc:sldMk cId="696357972" sldId="355"/>
        </pc:sldMkLst>
        <pc:spChg chg="add mod">
          <ac:chgData name="Mr Macfie" userId="S::stfsamac@swchs.net::2089b288-b7ae-46b3-9a96-c9cb5accfa50" providerId="AD" clId="Web-{B9B571E4-9A3C-F0E8-EC26-6F5B36D1073D}" dt="2020-09-21T07:20:45.951" v="68"/>
          <ac:spMkLst>
            <pc:docMk/>
            <pc:sldMk cId="696357972" sldId="355"/>
            <ac:spMk id="5" creationId="{1853EED6-AF65-43C7-86E4-6C4F1153C6B2}"/>
          </ac:spMkLst>
        </pc:spChg>
        <pc:spChg chg="mod">
          <ac:chgData name="Mr Macfie" userId="S::stfsamac@swchs.net::2089b288-b7ae-46b3-9a96-c9cb5accfa50" providerId="AD" clId="Web-{B9B571E4-9A3C-F0E8-EC26-6F5B36D1073D}" dt="2020-09-21T07:20:17.324" v="62" actId="1076"/>
          <ac:spMkLst>
            <pc:docMk/>
            <pc:sldMk cId="696357972" sldId="355"/>
            <ac:spMk id="6" creationId="{DEAF3ABD-9BE6-42E6-BAFC-271475F4E972}"/>
          </ac:spMkLst>
        </pc:spChg>
        <pc:picChg chg="add mod ord modCrop">
          <ac:chgData name="Mr Macfie" userId="S::stfsamac@swchs.net::2089b288-b7ae-46b3-9a96-c9cb5accfa50" providerId="AD" clId="Web-{B9B571E4-9A3C-F0E8-EC26-6F5B36D1073D}" dt="2020-09-21T07:20:31.185" v="64"/>
          <ac:picMkLst>
            <pc:docMk/>
            <pc:sldMk cId="696357972" sldId="355"/>
            <ac:picMk id="3" creationId="{A06DFA9F-EA98-4916-BB24-C89CE4F46799}"/>
          </ac:picMkLst>
        </pc:picChg>
        <pc:picChg chg="del">
          <ac:chgData name="Mr Macfie" userId="S::stfsamac@swchs.net::2089b288-b7ae-46b3-9a96-c9cb5accfa50" providerId="AD" clId="Web-{B9B571E4-9A3C-F0E8-EC26-6F5B36D1073D}" dt="2020-09-21T07:18:57.334" v="54"/>
          <ac:picMkLst>
            <pc:docMk/>
            <pc:sldMk cId="696357972" sldId="355"/>
            <ac:picMk id="4" creationId="{5DAFBDCF-C4D9-46F4-8325-13D14997D166}"/>
          </ac:picMkLst>
        </pc:picChg>
      </pc:sldChg>
      <pc:sldChg chg="modSp new">
        <pc:chgData name="Mr Macfie" userId="S::stfsamac@swchs.net::2089b288-b7ae-46b3-9a96-c9cb5accfa50" providerId="AD" clId="Web-{B9B571E4-9A3C-F0E8-EC26-6F5B36D1073D}" dt="2020-09-21T07:22:04.379" v="112" actId="20577"/>
        <pc:sldMkLst>
          <pc:docMk/>
          <pc:sldMk cId="1327013342" sldId="356"/>
        </pc:sldMkLst>
        <pc:spChg chg="mod">
          <ac:chgData name="Mr Macfie" userId="S::stfsamac@swchs.net::2089b288-b7ae-46b3-9a96-c9cb5accfa50" providerId="AD" clId="Web-{B9B571E4-9A3C-F0E8-EC26-6F5B36D1073D}" dt="2020-09-21T07:21:20.173" v="72" actId="20577"/>
          <ac:spMkLst>
            <pc:docMk/>
            <pc:sldMk cId="1327013342" sldId="356"/>
            <ac:spMk id="2" creationId="{EBC7068E-A6C7-48E7-A2F0-0955DAD8D97A}"/>
          </ac:spMkLst>
        </pc:spChg>
        <pc:spChg chg="mod">
          <ac:chgData name="Mr Macfie" userId="S::stfsamac@swchs.net::2089b288-b7ae-46b3-9a96-c9cb5accfa50" providerId="AD" clId="Web-{B9B571E4-9A3C-F0E8-EC26-6F5B36D1073D}" dt="2020-09-21T07:21:26.704" v="78" actId="20577"/>
          <ac:spMkLst>
            <pc:docMk/>
            <pc:sldMk cId="1327013342" sldId="356"/>
            <ac:spMk id="3" creationId="{2AF9EC49-1EF9-483A-97E2-26BC993E2735}"/>
          </ac:spMkLst>
        </pc:spChg>
        <pc:spChg chg="mod">
          <ac:chgData name="Mr Macfie" userId="S::stfsamac@swchs.net::2089b288-b7ae-46b3-9a96-c9cb5accfa50" providerId="AD" clId="Web-{B9B571E4-9A3C-F0E8-EC26-6F5B36D1073D}" dt="2020-09-21T07:22:04.379" v="112" actId="20577"/>
          <ac:spMkLst>
            <pc:docMk/>
            <pc:sldMk cId="1327013342" sldId="356"/>
            <ac:spMk id="4" creationId="{6FBC70D5-BA5C-482E-9421-0C0B4B1726D8}"/>
          </ac:spMkLst>
        </pc:spChg>
        <pc:spChg chg="mod">
          <ac:chgData name="Mr Macfie" userId="S::stfsamac@swchs.net::2089b288-b7ae-46b3-9a96-c9cb5accfa50" providerId="AD" clId="Web-{B9B571E4-9A3C-F0E8-EC26-6F5B36D1073D}" dt="2020-09-21T07:21:47.018" v="87" actId="20577"/>
          <ac:spMkLst>
            <pc:docMk/>
            <pc:sldMk cId="1327013342" sldId="356"/>
            <ac:spMk id="5" creationId="{534EAB6B-8809-4CEB-B542-EB4F044FE11F}"/>
          </ac:spMkLst>
        </pc:spChg>
      </pc:sldChg>
      <pc:sldChg chg="add replId">
        <pc:chgData name="Mr Macfie" userId="S::stfsamac@swchs.net::2089b288-b7ae-46b3-9a96-c9cb5accfa50" providerId="AD" clId="Web-{B9B571E4-9A3C-F0E8-EC26-6F5B36D1073D}" dt="2020-09-21T07:22:17.286" v="115"/>
        <pc:sldMkLst>
          <pc:docMk/>
          <pc:sldMk cId="3208004350" sldId="357"/>
        </pc:sldMkLst>
      </pc:sldChg>
      <pc:sldChg chg="modSp add replId">
        <pc:chgData name="Mr Macfie" userId="S::stfsamac@swchs.net::2089b288-b7ae-46b3-9a96-c9cb5accfa50" providerId="AD" clId="Web-{B9B571E4-9A3C-F0E8-EC26-6F5B36D1073D}" dt="2020-09-21T07:23:17.322" v="136" actId="20577"/>
        <pc:sldMkLst>
          <pc:docMk/>
          <pc:sldMk cId="429697465" sldId="358"/>
        </pc:sldMkLst>
        <pc:spChg chg="mod">
          <ac:chgData name="Mr Macfie" userId="S::stfsamac@swchs.net::2089b288-b7ae-46b3-9a96-c9cb5accfa50" providerId="AD" clId="Web-{B9B571E4-9A3C-F0E8-EC26-6F5B36D1073D}" dt="2020-09-21T07:23:17.322" v="136" actId="20577"/>
          <ac:spMkLst>
            <pc:docMk/>
            <pc:sldMk cId="429697465" sldId="358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3:06.196" v="130" actId="20577"/>
        <pc:sldMkLst>
          <pc:docMk/>
          <pc:sldMk cId="2259597852" sldId="359"/>
        </pc:sldMkLst>
        <pc:spChg chg="mod">
          <ac:chgData name="Mr Macfie" userId="S::stfsamac@swchs.net::2089b288-b7ae-46b3-9a96-c9cb5accfa50" providerId="AD" clId="Web-{B9B571E4-9A3C-F0E8-EC26-6F5B36D1073D}" dt="2020-09-21T07:23:06.196" v="130" actId="20577"/>
          <ac:spMkLst>
            <pc:docMk/>
            <pc:sldMk cId="2259597852" sldId="359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3:38.682" v="158" actId="20577"/>
        <pc:sldMkLst>
          <pc:docMk/>
          <pc:sldMk cId="2318937943" sldId="360"/>
        </pc:sldMkLst>
        <pc:spChg chg="mod">
          <ac:chgData name="Mr Macfie" userId="S::stfsamac@swchs.net::2089b288-b7ae-46b3-9a96-c9cb5accfa50" providerId="AD" clId="Web-{B9B571E4-9A3C-F0E8-EC26-6F5B36D1073D}" dt="2020-09-21T07:23:38.682" v="158" actId="20577"/>
          <ac:spMkLst>
            <pc:docMk/>
            <pc:sldMk cId="2318937943" sldId="360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3:27.635" v="153" actId="20577"/>
        <pc:sldMkLst>
          <pc:docMk/>
          <pc:sldMk cId="2622256280" sldId="361"/>
        </pc:sldMkLst>
        <pc:spChg chg="mod">
          <ac:chgData name="Mr Macfie" userId="S::stfsamac@swchs.net::2089b288-b7ae-46b3-9a96-c9cb5accfa50" providerId="AD" clId="Web-{B9B571E4-9A3C-F0E8-EC26-6F5B36D1073D}" dt="2020-09-21T07:23:27.635" v="153" actId="20577"/>
          <ac:spMkLst>
            <pc:docMk/>
            <pc:sldMk cId="2622256280" sldId="361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3:57.121" v="176" actId="20577"/>
        <pc:sldMkLst>
          <pc:docMk/>
          <pc:sldMk cId="2156434597" sldId="362"/>
        </pc:sldMkLst>
        <pc:spChg chg="mod">
          <ac:chgData name="Mr Macfie" userId="S::stfsamac@swchs.net::2089b288-b7ae-46b3-9a96-c9cb5accfa50" providerId="AD" clId="Web-{B9B571E4-9A3C-F0E8-EC26-6F5B36D1073D}" dt="2020-09-21T07:23:57.121" v="176" actId="20577"/>
          <ac:spMkLst>
            <pc:docMk/>
            <pc:sldMk cId="2156434597" sldId="362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3:48.261" v="161" actId="20577"/>
        <pc:sldMkLst>
          <pc:docMk/>
          <pc:sldMk cId="2229494876" sldId="363"/>
        </pc:sldMkLst>
        <pc:spChg chg="mod">
          <ac:chgData name="Mr Macfie" userId="S::stfsamac@swchs.net::2089b288-b7ae-46b3-9a96-c9cb5accfa50" providerId="AD" clId="Web-{B9B571E4-9A3C-F0E8-EC26-6F5B36D1073D}" dt="2020-09-21T07:23:48.261" v="161" actId="20577"/>
          <ac:spMkLst>
            <pc:docMk/>
            <pc:sldMk cId="2229494876" sldId="363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5:14.110" v="201" actId="20577"/>
        <pc:sldMkLst>
          <pc:docMk/>
          <pc:sldMk cId="2762988701" sldId="364"/>
        </pc:sldMkLst>
        <pc:spChg chg="mod">
          <ac:chgData name="Mr Macfie" userId="S::stfsamac@swchs.net::2089b288-b7ae-46b3-9a96-c9cb5accfa50" providerId="AD" clId="Web-{B9B571E4-9A3C-F0E8-EC26-6F5B36D1073D}" dt="2020-09-21T07:25:14.110" v="201" actId="20577"/>
          <ac:spMkLst>
            <pc:docMk/>
            <pc:sldMk cId="2762988701" sldId="364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4:15.482" v="183" actId="20577"/>
        <pc:sldMkLst>
          <pc:docMk/>
          <pc:sldMk cId="2665101713" sldId="365"/>
        </pc:sldMkLst>
        <pc:spChg chg="mod">
          <ac:chgData name="Mr Macfie" userId="S::stfsamac@swchs.net::2089b288-b7ae-46b3-9a96-c9cb5accfa50" providerId="AD" clId="Web-{B9B571E4-9A3C-F0E8-EC26-6F5B36D1073D}" dt="2020-09-21T07:24:15.482" v="183" actId="20577"/>
          <ac:spMkLst>
            <pc:docMk/>
            <pc:sldMk cId="2665101713" sldId="365"/>
            <ac:spMk id="4" creationId="{6FBC70D5-BA5C-482E-9421-0C0B4B1726D8}"/>
          </ac:spMkLst>
        </pc:spChg>
      </pc:sldChg>
      <pc:sldChg chg="modSp add ord replId">
        <pc:chgData name="Mr Macfie" userId="S::stfsamac@swchs.net::2089b288-b7ae-46b3-9a96-c9cb5accfa50" providerId="AD" clId="Web-{B9B571E4-9A3C-F0E8-EC26-6F5B36D1073D}" dt="2020-09-21T07:25:05.003" v="189" actId="20577"/>
        <pc:sldMkLst>
          <pc:docMk/>
          <pc:sldMk cId="4012458396" sldId="366"/>
        </pc:sldMkLst>
        <pc:spChg chg="mod">
          <ac:chgData name="Mr Macfie" userId="S::stfsamac@swchs.net::2089b288-b7ae-46b3-9a96-c9cb5accfa50" providerId="AD" clId="Web-{B9B571E4-9A3C-F0E8-EC26-6F5B36D1073D}" dt="2020-09-21T07:25:05.003" v="189" actId="20577"/>
          <ac:spMkLst>
            <pc:docMk/>
            <pc:sldMk cId="4012458396" sldId="366"/>
            <ac:spMk id="4" creationId="{6FBC70D5-BA5C-482E-9421-0C0B4B1726D8}"/>
          </ac:spMkLst>
        </pc:spChg>
      </pc:sldChg>
      <pc:sldChg chg="modSp add replId">
        <pc:chgData name="Mr Macfie" userId="S::stfsamac@swchs.net::2089b288-b7ae-46b3-9a96-c9cb5accfa50" providerId="AD" clId="Web-{B9B571E4-9A3C-F0E8-EC26-6F5B36D1073D}" dt="2020-09-21T07:26:14.148" v="206" actId="20577"/>
        <pc:sldMkLst>
          <pc:docMk/>
          <pc:sldMk cId="3888758413" sldId="367"/>
        </pc:sldMkLst>
        <pc:spChg chg="mod">
          <ac:chgData name="Mr Macfie" userId="S::stfsamac@swchs.net::2089b288-b7ae-46b3-9a96-c9cb5accfa50" providerId="AD" clId="Web-{B9B571E4-9A3C-F0E8-EC26-6F5B36D1073D}" dt="2020-09-21T07:26:14.148" v="206" actId="20577"/>
          <ac:spMkLst>
            <pc:docMk/>
            <pc:sldMk cId="3888758413" sldId="367"/>
            <ac:spMk id="4" creationId="{6FBC70D5-BA5C-482E-9421-0C0B4B1726D8}"/>
          </ac:spMkLst>
        </pc:spChg>
      </pc:sldChg>
      <pc:sldChg chg="add replId">
        <pc:chgData name="Mr Macfie" userId="S::stfsamac@swchs.net::2089b288-b7ae-46b3-9a96-c9cb5accfa50" providerId="AD" clId="Web-{B9B571E4-9A3C-F0E8-EC26-6F5B36D1073D}" dt="2020-09-21T07:27:47.148" v="292"/>
        <pc:sldMkLst>
          <pc:docMk/>
          <pc:sldMk cId="2122512715" sldId="368"/>
        </pc:sldMkLst>
      </pc:sldChg>
      <pc:sldChg chg="modSp add replId">
        <pc:chgData name="Mr Macfie" userId="S::stfsamac@swchs.net::2089b288-b7ae-46b3-9a96-c9cb5accfa50" providerId="AD" clId="Web-{B9B571E4-9A3C-F0E8-EC26-6F5B36D1073D}" dt="2020-09-21T07:28:45.187" v="343" actId="20577"/>
        <pc:sldMkLst>
          <pc:docMk/>
          <pc:sldMk cId="934256320" sldId="369"/>
        </pc:sldMkLst>
        <pc:spChg chg="mod">
          <ac:chgData name="Mr Macfie" userId="S::stfsamac@swchs.net::2089b288-b7ae-46b3-9a96-c9cb5accfa50" providerId="AD" clId="Web-{B9B571E4-9A3C-F0E8-EC26-6F5B36D1073D}" dt="2020-09-21T07:28:19.408" v="311" actId="20577"/>
          <ac:spMkLst>
            <pc:docMk/>
            <pc:sldMk cId="934256320" sldId="369"/>
            <ac:spMk id="2" creationId="{F1F4BFA6-AAE7-4579-BA37-769F8E76E655}"/>
          </ac:spMkLst>
        </pc:spChg>
        <pc:spChg chg="mod">
          <ac:chgData name="Mr Macfie" userId="S::stfsamac@swchs.net::2089b288-b7ae-46b3-9a96-c9cb5accfa50" providerId="AD" clId="Web-{B9B571E4-9A3C-F0E8-EC26-6F5B36D1073D}" dt="2020-09-21T07:28:27.321" v="326" actId="20577"/>
          <ac:spMkLst>
            <pc:docMk/>
            <pc:sldMk cId="934256320" sldId="369"/>
            <ac:spMk id="3" creationId="{10FADFF7-A2D3-443C-A75A-0F6E8EF8E45C}"/>
          </ac:spMkLst>
        </pc:spChg>
        <pc:spChg chg="mod">
          <ac:chgData name="Mr Macfie" userId="S::stfsamac@swchs.net::2089b288-b7ae-46b3-9a96-c9cb5accfa50" providerId="AD" clId="Web-{B9B571E4-9A3C-F0E8-EC26-6F5B36D1073D}" dt="2020-09-21T07:28:23.769" v="321" actId="20577"/>
          <ac:spMkLst>
            <pc:docMk/>
            <pc:sldMk cId="934256320" sldId="369"/>
            <ac:spMk id="4" creationId="{2505D3F6-CFCF-4CEA-8FFB-4C1EA6E39B4B}"/>
          </ac:spMkLst>
        </pc:spChg>
        <pc:spChg chg="mod">
          <ac:chgData name="Mr Macfie" userId="S::stfsamac@swchs.net::2089b288-b7ae-46b3-9a96-c9cb5accfa50" providerId="AD" clId="Web-{B9B571E4-9A3C-F0E8-EC26-6F5B36D1073D}" dt="2020-09-21T07:28:45.187" v="343" actId="20577"/>
          <ac:spMkLst>
            <pc:docMk/>
            <pc:sldMk cId="934256320" sldId="369"/>
            <ac:spMk id="5" creationId="{2560AF93-ECFB-4481-9AC5-1DDD18B636F4}"/>
          </ac:spMkLst>
        </pc:spChg>
      </pc:sldChg>
      <pc:sldChg chg="add del replId">
        <pc:chgData name="Mr Macfie" userId="S::stfsamac@swchs.net::2089b288-b7ae-46b3-9a96-c9cb5accfa50" providerId="AD" clId="Web-{B9B571E4-9A3C-F0E8-EC26-6F5B36D1073D}" dt="2020-09-21T07:28:49.402" v="346"/>
        <pc:sldMkLst>
          <pc:docMk/>
          <pc:sldMk cId="3039967581" sldId="370"/>
        </pc:sldMkLst>
      </pc:sldChg>
      <pc:sldChg chg="add replId">
        <pc:chgData name="Mr Macfie" userId="S::stfsamac@swchs.net::2089b288-b7ae-46b3-9a96-c9cb5accfa50" providerId="AD" clId="Web-{B9B571E4-9A3C-F0E8-EC26-6F5B36D1073D}" dt="2020-09-21T07:28:47.214" v="345"/>
        <pc:sldMkLst>
          <pc:docMk/>
          <pc:sldMk cId="437495938" sldId="371"/>
        </pc:sldMkLst>
      </pc:sldChg>
      <pc:sldChg chg="modSp new">
        <pc:chgData name="Mr Macfie" userId="S::stfsamac@swchs.net::2089b288-b7ae-46b3-9a96-c9cb5accfa50" providerId="AD" clId="Web-{B9B571E4-9A3C-F0E8-EC26-6F5B36D1073D}" dt="2020-09-21T07:31:16.769" v="402" actId="20577"/>
        <pc:sldMkLst>
          <pc:docMk/>
          <pc:sldMk cId="3559034493" sldId="372"/>
        </pc:sldMkLst>
        <pc:spChg chg="mod">
          <ac:chgData name="Mr Macfie" userId="S::stfsamac@swchs.net::2089b288-b7ae-46b3-9a96-c9cb5accfa50" providerId="AD" clId="Web-{B9B571E4-9A3C-F0E8-EC26-6F5B36D1073D}" dt="2020-09-21T07:30:30.580" v="380" actId="20577"/>
          <ac:spMkLst>
            <pc:docMk/>
            <pc:sldMk cId="3559034493" sldId="372"/>
            <ac:spMk id="2" creationId="{70B93833-B521-4143-BA06-C8E8222D2FE9}"/>
          </ac:spMkLst>
        </pc:spChg>
        <pc:spChg chg="mod">
          <ac:chgData name="Mr Macfie" userId="S::stfsamac@swchs.net::2089b288-b7ae-46b3-9a96-c9cb5accfa50" providerId="AD" clId="Web-{B9B571E4-9A3C-F0E8-EC26-6F5B36D1073D}" dt="2020-09-21T07:30:37.508" v="385" actId="20577"/>
          <ac:spMkLst>
            <pc:docMk/>
            <pc:sldMk cId="3559034493" sldId="372"/>
            <ac:spMk id="3" creationId="{7A74662F-6927-4671-8934-41EB5D448FFF}"/>
          </ac:spMkLst>
        </pc:spChg>
        <pc:spChg chg="mod">
          <ac:chgData name="Mr Macfie" userId="S::stfsamac@swchs.net::2089b288-b7ae-46b3-9a96-c9cb5accfa50" providerId="AD" clId="Web-{B9B571E4-9A3C-F0E8-EC26-6F5B36D1073D}" dt="2020-09-21T07:30:59.059" v="394" actId="20577"/>
          <ac:spMkLst>
            <pc:docMk/>
            <pc:sldMk cId="3559034493" sldId="372"/>
            <ac:spMk id="4" creationId="{99BED3F1-1461-4D4F-AC82-806275417ED5}"/>
          </ac:spMkLst>
        </pc:spChg>
        <pc:spChg chg="mod">
          <ac:chgData name="Mr Macfie" userId="S::stfsamac@swchs.net::2089b288-b7ae-46b3-9a96-c9cb5accfa50" providerId="AD" clId="Web-{B9B571E4-9A3C-F0E8-EC26-6F5B36D1073D}" dt="2020-09-21T07:31:04.784" v="397" actId="20577"/>
          <ac:spMkLst>
            <pc:docMk/>
            <pc:sldMk cId="3559034493" sldId="372"/>
            <ac:spMk id="5" creationId="{2AEB81FF-373E-42B0-8121-9923809202C4}"/>
          </ac:spMkLst>
        </pc:spChg>
        <pc:spChg chg="mod">
          <ac:chgData name="Mr Macfie" userId="S::stfsamac@swchs.net::2089b288-b7ae-46b3-9a96-c9cb5accfa50" providerId="AD" clId="Web-{B9B571E4-9A3C-F0E8-EC26-6F5B36D1073D}" dt="2020-09-21T07:31:16.769" v="402" actId="20577"/>
          <ac:spMkLst>
            <pc:docMk/>
            <pc:sldMk cId="3559034493" sldId="372"/>
            <ac:spMk id="6" creationId="{0C9990CB-9997-4DB1-B88B-26718E18856C}"/>
          </ac:spMkLst>
        </pc:spChg>
      </pc:sldChg>
      <pc:sldChg chg="add replId">
        <pc:chgData name="Mr Macfie" userId="S::stfsamac@swchs.net::2089b288-b7ae-46b3-9a96-c9cb5accfa50" providerId="AD" clId="Web-{B9B571E4-9A3C-F0E8-EC26-6F5B36D1073D}" dt="2020-09-21T07:31:19.145" v="404"/>
        <pc:sldMkLst>
          <pc:docMk/>
          <pc:sldMk cId="889135564" sldId="373"/>
        </pc:sldMkLst>
      </pc:sldChg>
      <pc:sldChg chg="modSp add replId">
        <pc:chgData name="Mr Macfie" userId="S::stfsamac@swchs.net::2089b288-b7ae-46b3-9a96-c9cb5accfa50" providerId="AD" clId="Web-{B9B571E4-9A3C-F0E8-EC26-6F5B36D1073D}" dt="2020-09-21T07:32:02.371" v="426" actId="20577"/>
        <pc:sldMkLst>
          <pc:docMk/>
          <pc:sldMk cId="825946590" sldId="374"/>
        </pc:sldMkLst>
        <pc:spChg chg="mod">
          <ac:chgData name="Mr Macfie" userId="S::stfsamac@swchs.net::2089b288-b7ae-46b3-9a96-c9cb5accfa50" providerId="AD" clId="Web-{B9B571E4-9A3C-F0E8-EC26-6F5B36D1073D}" dt="2020-09-21T07:32:02.371" v="426" actId="20577"/>
          <ac:spMkLst>
            <pc:docMk/>
            <pc:sldMk cId="825946590" sldId="374"/>
            <ac:spMk id="2" creationId="{70B93833-B521-4143-BA06-C8E8222D2FE9}"/>
          </ac:spMkLst>
        </pc:spChg>
        <pc:spChg chg="mod">
          <ac:chgData name="Mr Macfie" userId="S::stfsamac@swchs.net::2089b288-b7ae-46b3-9a96-c9cb5accfa50" providerId="AD" clId="Web-{B9B571E4-9A3C-F0E8-EC26-6F5B36D1073D}" dt="2020-09-21T07:31:56.232" v="421" actId="20577"/>
          <ac:spMkLst>
            <pc:docMk/>
            <pc:sldMk cId="825946590" sldId="374"/>
            <ac:spMk id="3" creationId="{7A74662F-6927-4671-8934-41EB5D448FFF}"/>
          </ac:spMkLst>
        </pc:spChg>
        <pc:spChg chg="mod">
          <ac:chgData name="Mr Macfie" userId="S::stfsamac@swchs.net::2089b288-b7ae-46b3-9a96-c9cb5accfa50" providerId="AD" clId="Web-{B9B571E4-9A3C-F0E8-EC26-6F5B36D1073D}" dt="2020-09-21T07:31:36.711" v="407" actId="20577"/>
          <ac:spMkLst>
            <pc:docMk/>
            <pc:sldMk cId="825946590" sldId="374"/>
            <ac:spMk id="5" creationId="{2AEB81FF-373E-42B0-8121-9923809202C4}"/>
          </ac:spMkLst>
        </pc:spChg>
        <pc:spChg chg="mod">
          <ac:chgData name="Mr Macfie" userId="S::stfsamac@swchs.net::2089b288-b7ae-46b3-9a96-c9cb5accfa50" providerId="AD" clId="Web-{B9B571E4-9A3C-F0E8-EC26-6F5B36D1073D}" dt="2020-09-21T07:31:42.373" v="410" actId="20577"/>
          <ac:spMkLst>
            <pc:docMk/>
            <pc:sldMk cId="825946590" sldId="374"/>
            <ac:spMk id="6" creationId="{0C9990CB-9997-4DB1-B88B-26718E18856C}"/>
          </ac:spMkLst>
        </pc:spChg>
      </pc:sldChg>
      <pc:sldChg chg="add del replId">
        <pc:chgData name="Mr Macfie" userId="S::stfsamac@swchs.net::2089b288-b7ae-46b3-9a96-c9cb5accfa50" providerId="AD" clId="Web-{B9B571E4-9A3C-F0E8-EC26-6F5B36D1073D}" dt="2020-09-21T07:32:06.799" v="430"/>
        <pc:sldMkLst>
          <pc:docMk/>
          <pc:sldMk cId="3752374614" sldId="375"/>
        </pc:sldMkLst>
      </pc:sldChg>
      <pc:sldChg chg="add replId">
        <pc:chgData name="Mr Macfie" userId="S::stfsamac@swchs.net::2089b288-b7ae-46b3-9a96-c9cb5accfa50" providerId="AD" clId="Web-{B9B571E4-9A3C-F0E8-EC26-6F5B36D1073D}" dt="2020-09-21T07:32:04.548" v="429"/>
        <pc:sldMkLst>
          <pc:docMk/>
          <pc:sldMk cId="4193501382" sldId="376"/>
        </pc:sldMkLst>
      </pc:sldChg>
    </pc:docChg>
  </pc:docChgLst>
  <pc:docChgLst>
    <pc:chgData name="Mr Macfie" userId="2089b288-b7ae-46b3-9a96-c9cb5accfa50" providerId="ADAL" clId="{236BC693-0C74-4C48-B3F3-4C42F0B4C543}"/>
    <pc:docChg chg="undo custSel addSld modSld">
      <pc:chgData name="Mr Macfie" userId="2089b288-b7ae-46b3-9a96-c9cb5accfa50" providerId="ADAL" clId="{236BC693-0C74-4C48-B3F3-4C42F0B4C543}" dt="2020-09-21T08:54:08.401" v="87" actId="700"/>
      <pc:docMkLst>
        <pc:docMk/>
      </pc:docMkLst>
      <pc:sldChg chg="addSp delSp modSp mod modClrScheme chgLayout">
        <pc:chgData name="Mr Macfie" userId="2089b288-b7ae-46b3-9a96-c9cb5accfa50" providerId="ADAL" clId="{236BC693-0C74-4C48-B3F3-4C42F0B4C543}" dt="2020-09-21T08:51:17.716" v="57" actId="20577"/>
        <pc:sldMkLst>
          <pc:docMk/>
          <pc:sldMk cId="867063451" sldId="282"/>
        </pc:sldMkLst>
        <pc:spChg chg="del mod ord">
          <ac:chgData name="Mr Macfie" userId="2089b288-b7ae-46b3-9a96-c9cb5accfa50" providerId="ADAL" clId="{236BC693-0C74-4C48-B3F3-4C42F0B4C543}" dt="2020-09-21T08:50:43.937" v="28" actId="700"/>
          <ac:spMkLst>
            <pc:docMk/>
            <pc:sldMk cId="867063451" sldId="282"/>
            <ac:spMk id="2" creationId="{F447D5A3-0389-4CBA-8C19-845823A2D0D4}"/>
          </ac:spMkLst>
        </pc:spChg>
        <pc:spChg chg="mod ord">
          <ac:chgData name="Mr Macfie" userId="2089b288-b7ae-46b3-9a96-c9cb5accfa50" providerId="ADAL" clId="{236BC693-0C74-4C48-B3F3-4C42F0B4C543}" dt="2020-09-21T08:50:57.384" v="30"/>
          <ac:spMkLst>
            <pc:docMk/>
            <pc:sldMk cId="867063451" sldId="282"/>
            <ac:spMk id="3" creationId="{3CC57E1A-8988-44C8-952A-C63FDA7F7D36}"/>
          </ac:spMkLst>
        </pc:spChg>
        <pc:spChg chg="add mod ord">
          <ac:chgData name="Mr Macfie" userId="2089b288-b7ae-46b3-9a96-c9cb5accfa50" providerId="ADAL" clId="{236BC693-0C74-4C48-B3F3-4C42F0B4C543}" dt="2020-09-21T08:50:43.937" v="28" actId="700"/>
          <ac:spMkLst>
            <pc:docMk/>
            <pc:sldMk cId="867063451" sldId="282"/>
            <ac:spMk id="4" creationId="{D1625D9B-BDFF-4088-9D6E-F4574C19C606}"/>
          </ac:spMkLst>
        </pc:spChg>
        <pc:spChg chg="add mod ord">
          <ac:chgData name="Mr Macfie" userId="2089b288-b7ae-46b3-9a96-c9cb5accfa50" providerId="ADAL" clId="{236BC693-0C74-4C48-B3F3-4C42F0B4C543}" dt="2020-09-21T08:51:17.716" v="57" actId="20577"/>
          <ac:spMkLst>
            <pc:docMk/>
            <pc:sldMk cId="867063451" sldId="282"/>
            <ac:spMk id="5" creationId="{1B935F91-005E-43DF-8ACE-C2D81A5A8BC6}"/>
          </ac:spMkLst>
        </pc:spChg>
      </pc:sldChg>
      <pc:sldChg chg="modSp mod">
        <pc:chgData name="Mr Macfie" userId="2089b288-b7ae-46b3-9a96-c9cb5accfa50" providerId="ADAL" clId="{236BC693-0C74-4C48-B3F3-4C42F0B4C543}" dt="2020-09-21T08:52:00.714" v="84" actId="11"/>
        <pc:sldMkLst>
          <pc:docMk/>
          <pc:sldMk cId="311231901" sldId="283"/>
        </pc:sldMkLst>
        <pc:spChg chg="mod">
          <ac:chgData name="Mr Macfie" userId="2089b288-b7ae-46b3-9a96-c9cb5accfa50" providerId="ADAL" clId="{236BC693-0C74-4C48-B3F3-4C42F0B4C543}" dt="2020-09-21T08:52:00.714" v="84" actId="11"/>
          <ac:spMkLst>
            <pc:docMk/>
            <pc:sldMk cId="311231901" sldId="283"/>
            <ac:spMk id="4" creationId="{3A2EEB58-7C3E-437F-9949-7A7006D7D7EB}"/>
          </ac:spMkLst>
        </pc:spChg>
      </pc:sldChg>
      <pc:sldChg chg="addSp delSp modSp mod modClrScheme chgLayout">
        <pc:chgData name="Mr Macfie" userId="2089b288-b7ae-46b3-9a96-c9cb5accfa50" providerId="ADAL" clId="{236BC693-0C74-4C48-B3F3-4C42F0B4C543}" dt="2020-09-21T08:51:34.360" v="83" actId="20577"/>
        <pc:sldMkLst>
          <pc:docMk/>
          <pc:sldMk cId="1111552071" sldId="316"/>
        </pc:sldMkLst>
        <pc:spChg chg="mod ord">
          <ac:chgData name="Mr Macfie" userId="2089b288-b7ae-46b3-9a96-c9cb5accfa50" providerId="ADAL" clId="{236BC693-0C74-4C48-B3F3-4C42F0B4C543}" dt="2020-09-21T08:50:04.788" v="4" actId="700"/>
          <ac:spMkLst>
            <pc:docMk/>
            <pc:sldMk cId="1111552071" sldId="316"/>
            <ac:spMk id="2" creationId="{ED89FA58-B946-4313-865F-B629FDBF9417}"/>
          </ac:spMkLst>
        </pc:spChg>
        <pc:spChg chg="add del mod ord">
          <ac:chgData name="Mr Macfie" userId="2089b288-b7ae-46b3-9a96-c9cb5accfa50" providerId="ADAL" clId="{236BC693-0C74-4C48-B3F3-4C42F0B4C543}" dt="2020-09-21T08:49:50.271" v="3" actId="700"/>
          <ac:spMkLst>
            <pc:docMk/>
            <pc:sldMk cId="1111552071" sldId="316"/>
            <ac:spMk id="5" creationId="{9A3AAB26-1EC9-44D2-BB9C-7C5EF05E140F}"/>
          </ac:spMkLst>
        </pc:spChg>
        <pc:spChg chg="add del mod ord">
          <ac:chgData name="Mr Macfie" userId="2089b288-b7ae-46b3-9a96-c9cb5accfa50" providerId="ADAL" clId="{236BC693-0C74-4C48-B3F3-4C42F0B4C543}" dt="2020-09-21T08:49:50.271" v="3" actId="700"/>
          <ac:spMkLst>
            <pc:docMk/>
            <pc:sldMk cId="1111552071" sldId="316"/>
            <ac:spMk id="7" creationId="{5C42D034-CAE8-4228-A7DD-707D710F6D15}"/>
          </ac:spMkLst>
        </pc:spChg>
        <pc:spChg chg="add del mod ord">
          <ac:chgData name="Mr Macfie" userId="2089b288-b7ae-46b3-9a96-c9cb5accfa50" providerId="ADAL" clId="{236BC693-0C74-4C48-B3F3-4C42F0B4C543}" dt="2020-09-21T08:49:50.271" v="3" actId="700"/>
          <ac:spMkLst>
            <pc:docMk/>
            <pc:sldMk cId="1111552071" sldId="316"/>
            <ac:spMk id="9" creationId="{E696D6E3-248D-49BC-9D18-494B71EEDD2E}"/>
          </ac:spMkLst>
        </pc:spChg>
        <pc:spChg chg="add del mod ord">
          <ac:chgData name="Mr Macfie" userId="2089b288-b7ae-46b3-9a96-c9cb5accfa50" providerId="ADAL" clId="{236BC693-0C74-4C48-B3F3-4C42F0B4C543}" dt="2020-09-21T08:49:50.271" v="3" actId="700"/>
          <ac:spMkLst>
            <pc:docMk/>
            <pc:sldMk cId="1111552071" sldId="316"/>
            <ac:spMk id="11" creationId="{7E8B422C-2219-402E-BEE9-E76D12BA1802}"/>
          </ac:spMkLst>
        </pc:spChg>
        <pc:spChg chg="add mod ord">
          <ac:chgData name="Mr Macfie" userId="2089b288-b7ae-46b3-9a96-c9cb5accfa50" providerId="ADAL" clId="{236BC693-0C74-4C48-B3F3-4C42F0B4C543}" dt="2020-09-21T08:51:34.360" v="83" actId="20577"/>
          <ac:spMkLst>
            <pc:docMk/>
            <pc:sldMk cId="1111552071" sldId="316"/>
            <ac:spMk id="13" creationId="{54B8953A-D188-4AE8-9278-143D771FCDB4}"/>
          </ac:spMkLst>
        </pc:spChg>
        <pc:picChg chg="mod">
          <ac:chgData name="Mr Macfie" userId="2089b288-b7ae-46b3-9a96-c9cb5accfa50" providerId="ADAL" clId="{236BC693-0C74-4C48-B3F3-4C42F0B4C543}" dt="2020-09-21T08:49:50.240" v="2" actId="1076"/>
          <ac:picMkLst>
            <pc:docMk/>
            <pc:sldMk cId="1111552071" sldId="316"/>
            <ac:picMk id="28674" creationId="{5F29377E-179E-46DF-A7FF-689EA34A280C}"/>
          </ac:picMkLst>
        </pc:picChg>
      </pc:sldChg>
      <pc:sldChg chg="addSp delSp modSp mod modClrScheme chgLayout">
        <pc:chgData name="Mr Macfie" userId="2089b288-b7ae-46b3-9a96-c9cb5accfa50" providerId="ADAL" clId="{236BC693-0C74-4C48-B3F3-4C42F0B4C543}" dt="2020-09-21T08:54:08.401" v="87" actId="700"/>
        <pc:sldMkLst>
          <pc:docMk/>
          <pc:sldMk cId="1327013342" sldId="356"/>
        </pc:sldMkLst>
        <pc:spChg chg="mod ord">
          <ac:chgData name="Mr Macfie" userId="2089b288-b7ae-46b3-9a96-c9cb5accfa50" providerId="ADAL" clId="{236BC693-0C74-4C48-B3F3-4C42F0B4C543}" dt="2020-09-21T08:54:08.401" v="87" actId="700"/>
          <ac:spMkLst>
            <pc:docMk/>
            <pc:sldMk cId="1327013342" sldId="356"/>
            <ac:spMk id="2" creationId="{EBC7068E-A6C7-48E7-A2F0-0955DAD8D97A}"/>
          </ac:spMkLst>
        </pc:spChg>
        <pc:spChg chg="mod ord">
          <ac:chgData name="Mr Macfie" userId="2089b288-b7ae-46b3-9a96-c9cb5accfa50" providerId="ADAL" clId="{236BC693-0C74-4C48-B3F3-4C42F0B4C543}" dt="2020-09-21T08:54:08.401" v="87" actId="700"/>
          <ac:spMkLst>
            <pc:docMk/>
            <pc:sldMk cId="1327013342" sldId="356"/>
            <ac:spMk id="3" creationId="{2AF9EC49-1EF9-483A-97E2-26BC993E2735}"/>
          </ac:spMkLst>
        </pc:spChg>
        <pc:spChg chg="mod ord">
          <ac:chgData name="Mr Macfie" userId="2089b288-b7ae-46b3-9a96-c9cb5accfa50" providerId="ADAL" clId="{236BC693-0C74-4C48-B3F3-4C42F0B4C543}" dt="2020-09-21T08:54:08.401" v="87" actId="700"/>
          <ac:spMkLst>
            <pc:docMk/>
            <pc:sldMk cId="1327013342" sldId="356"/>
            <ac:spMk id="4" creationId="{6FBC70D5-BA5C-482E-9421-0C0B4B1726D8}"/>
          </ac:spMkLst>
        </pc:spChg>
        <pc:spChg chg="mod ord">
          <ac:chgData name="Mr Macfie" userId="2089b288-b7ae-46b3-9a96-c9cb5accfa50" providerId="ADAL" clId="{236BC693-0C74-4C48-B3F3-4C42F0B4C543}" dt="2020-09-21T08:54:08.401" v="87" actId="700"/>
          <ac:spMkLst>
            <pc:docMk/>
            <pc:sldMk cId="1327013342" sldId="356"/>
            <ac:spMk id="5" creationId="{534EAB6B-8809-4CEB-B542-EB4F044FE11F}"/>
          </ac:spMkLst>
        </pc:spChg>
        <pc:spChg chg="add del">
          <ac:chgData name="Mr Macfie" userId="2089b288-b7ae-46b3-9a96-c9cb5accfa50" providerId="ADAL" clId="{236BC693-0C74-4C48-B3F3-4C42F0B4C543}" dt="2020-09-21T08:54:08.401" v="87" actId="700"/>
          <ac:spMkLst>
            <pc:docMk/>
            <pc:sldMk cId="1327013342" sldId="356"/>
            <ac:spMk id="6" creationId="{364AB01A-D04F-4D11-A8D9-9A9554B38CE8}"/>
          </ac:spMkLst>
        </pc:spChg>
      </pc:sldChg>
      <pc:sldChg chg="add">
        <pc:chgData name="Mr Macfie" userId="2089b288-b7ae-46b3-9a96-c9cb5accfa50" providerId="ADAL" clId="{236BC693-0C74-4C48-B3F3-4C42F0B4C543}" dt="2020-09-21T08:53:51.265" v="85"/>
        <pc:sldMkLst>
          <pc:docMk/>
          <pc:sldMk cId="4196261344" sldId="37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>
                <a:ea typeface="+mj-lt"/>
                <a:cs typeface="+mj-lt"/>
              </a:rPr>
              <a:t>Major Bones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BAD04079-FEE6-464F-A960-1582215ED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500" y="60061"/>
            <a:ext cx="5081374" cy="6666439"/>
          </a:xfrm>
          <a:prstGeom prst="rect">
            <a:avLst/>
          </a:prstGeom>
          <a:ln>
            <a:noFill/>
          </a:ln>
        </p:spPr>
      </p:pic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821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42439052-0B04-47DC-9193-4CA2BE1891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83" t="9233" r="20526"/>
          <a:stretch/>
        </p:blipFill>
        <p:spPr>
          <a:xfrm>
            <a:off x="2676525" y="847725"/>
            <a:ext cx="5200650" cy="524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987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880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lavicle - Wikipedia">
            <a:extLst>
              <a:ext uri="{FF2B5EF4-FFF2-40B4-BE49-F238E27FC236}">
                <a16:creationId xmlns:a16="http://schemas.microsoft.com/office/drawing/2014/main" id="{93FD40FE-2F05-47C5-8235-96D1270A9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144" y="272144"/>
            <a:ext cx="6128656" cy="612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375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426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Sternum - Body - Manubrium - Xiphoid - TeachMeAnatomy">
            <a:extLst>
              <a:ext uri="{FF2B5EF4-FFF2-40B4-BE49-F238E27FC236}">
                <a16:creationId xmlns:a16="http://schemas.microsoft.com/office/drawing/2014/main" id="{612E2C8C-86A7-4F94-89A4-0EAA24B9E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830" y="206830"/>
            <a:ext cx="6422570" cy="642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399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072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ib Facts for Kids">
            <a:extLst>
              <a:ext uri="{FF2B5EF4-FFF2-40B4-BE49-F238E27FC236}">
                <a16:creationId xmlns:a16="http://schemas.microsoft.com/office/drawing/2014/main" id="{757E5079-6015-4DF9-8CD3-5770B3FA8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76200"/>
            <a:ext cx="6537960" cy="653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236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68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capula - Wikipedia">
            <a:extLst>
              <a:ext uri="{FF2B5EF4-FFF2-40B4-BE49-F238E27FC236}">
                <a16:creationId xmlns:a16="http://schemas.microsoft.com/office/drawing/2014/main" id="{55BF18F6-806C-40D9-9214-0D9B8FEB7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490" y="110490"/>
            <a:ext cx="64008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909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16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umerus - Wikipedia">
            <a:extLst>
              <a:ext uri="{FF2B5EF4-FFF2-40B4-BE49-F238E27FC236}">
                <a16:creationId xmlns:a16="http://schemas.microsoft.com/office/drawing/2014/main" id="{8B456082-4F0B-4252-A4B4-60F69E53C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90" y="224790"/>
            <a:ext cx="6198870" cy="619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478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007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adius (bone) - Wikipedia">
            <a:extLst>
              <a:ext uri="{FF2B5EF4-FFF2-40B4-BE49-F238E27FC236}">
                <a16:creationId xmlns:a16="http://schemas.microsoft.com/office/drawing/2014/main" id="{4A1A66AE-DE1F-40BA-A984-2178A2D72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210" y="156210"/>
            <a:ext cx="6412230" cy="641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555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351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Ulna - Wikipedia">
            <a:extLst>
              <a:ext uri="{FF2B5EF4-FFF2-40B4-BE49-F238E27FC236}">
                <a16:creationId xmlns:a16="http://schemas.microsoft.com/office/drawing/2014/main" id="{5E7E2EF9-B79F-4BFD-B5FD-F9AECD9AA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133350"/>
            <a:ext cx="6412230" cy="641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095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35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rpal bone. Causes, symptoms, treatment Carpal bone">
            <a:extLst>
              <a:ext uri="{FF2B5EF4-FFF2-40B4-BE49-F238E27FC236}">
                <a16:creationId xmlns:a16="http://schemas.microsoft.com/office/drawing/2014/main" id="{2267B485-60A1-48DC-ACC2-7FAD15A3B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860" y="59018"/>
            <a:ext cx="5543550" cy="706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3D5E023-F093-4398-9898-1A3A09CB0F57}"/>
              </a:ext>
            </a:extLst>
          </p:cNvPr>
          <p:cNvSpPr/>
          <p:nvPr/>
        </p:nvSpPr>
        <p:spPr>
          <a:xfrm>
            <a:off x="7063739" y="4652009"/>
            <a:ext cx="2070735" cy="137731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2466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241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ones of the Hand | Carpal Bones - Metacarpal bones | Geeky Medics">
            <a:extLst>
              <a:ext uri="{FF2B5EF4-FFF2-40B4-BE49-F238E27FC236}">
                <a16:creationId xmlns:a16="http://schemas.microsoft.com/office/drawing/2014/main" id="{174AE047-82CA-4A6D-81FF-97F07587D6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13"/>
          <a:stretch/>
        </p:blipFill>
        <p:spPr bwMode="auto">
          <a:xfrm>
            <a:off x="4457700" y="594360"/>
            <a:ext cx="5094732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530CA29-797A-4E3A-8A8D-B9A4D545CF1B}"/>
              </a:ext>
            </a:extLst>
          </p:cNvPr>
          <p:cNvSpPr/>
          <p:nvPr/>
        </p:nvSpPr>
        <p:spPr>
          <a:xfrm>
            <a:off x="4240530" y="4377690"/>
            <a:ext cx="1120140" cy="94869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570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9570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halanges - Simple English Wikipedia, the free encyclopedia">
            <a:extLst>
              <a:ext uri="{FF2B5EF4-FFF2-40B4-BE49-F238E27FC236}">
                <a16:creationId xmlns:a16="http://schemas.microsoft.com/office/drawing/2014/main" id="{DC65E055-AFB5-4139-9632-024FE5715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540" y="510540"/>
            <a:ext cx="569595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6084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165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ip bone - Wikipedia">
            <a:extLst>
              <a:ext uri="{FF2B5EF4-FFF2-40B4-BE49-F238E27FC236}">
                <a16:creationId xmlns:a16="http://schemas.microsoft.com/office/drawing/2014/main" id="{C87218F2-44E0-433A-BEBF-E01798722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540" y="510540"/>
            <a:ext cx="5955030" cy="595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9750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5548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emur - Wikipedia">
            <a:extLst>
              <a:ext uri="{FF2B5EF4-FFF2-40B4-BE49-F238E27FC236}">
                <a16:creationId xmlns:a16="http://schemas.microsoft.com/office/drawing/2014/main" id="{E2CDD2BA-AF1A-4B3B-B1AB-24AD73EFF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680" y="487680"/>
            <a:ext cx="58674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8710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161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atella: Anatomy, function and clinical aspects | Kenhub">
            <a:extLst>
              <a:ext uri="{FF2B5EF4-FFF2-40B4-BE49-F238E27FC236}">
                <a16:creationId xmlns:a16="http://schemas.microsoft.com/office/drawing/2014/main" id="{ECF1AE71-5AB1-4DB5-B62B-C7F5F1F27E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20"/>
          <a:stretch/>
        </p:blipFill>
        <p:spPr bwMode="auto">
          <a:xfrm>
            <a:off x="2619954" y="480060"/>
            <a:ext cx="5026716" cy="5835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4688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154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ibia - Wikipedia">
            <a:extLst>
              <a:ext uri="{FF2B5EF4-FFF2-40B4-BE49-F238E27FC236}">
                <a16:creationId xmlns:a16="http://schemas.microsoft.com/office/drawing/2014/main" id="{56C2FF90-DC08-4AE5-8ABE-9A2B727CD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660" y="327660"/>
            <a:ext cx="6309360" cy="630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3817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358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he Fibula - Surfaces - Articulations - Fractures - TeachMeAnatomy">
            <a:extLst>
              <a:ext uri="{FF2B5EF4-FFF2-40B4-BE49-F238E27FC236}">
                <a16:creationId xmlns:a16="http://schemas.microsoft.com/office/drawing/2014/main" id="{C6A87D81-FB4E-470F-8BA9-2740A6CCB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427" y="514350"/>
            <a:ext cx="8331403" cy="6160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825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1328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arsus (skeleton) - Wikipedia">
            <a:extLst>
              <a:ext uri="{FF2B5EF4-FFF2-40B4-BE49-F238E27FC236}">
                <a16:creationId xmlns:a16="http://schemas.microsoft.com/office/drawing/2014/main" id="{0502D5FC-C58C-4396-B6D6-86DC38B34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110" y="499110"/>
            <a:ext cx="6084570" cy="608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785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6835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etatarsal bones - Wikipedia">
            <a:extLst>
              <a:ext uri="{FF2B5EF4-FFF2-40B4-BE49-F238E27FC236}">
                <a16:creationId xmlns:a16="http://schemas.microsoft.com/office/drawing/2014/main" id="{62D81F97-4C02-474A-BBB1-8573EB3FC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340" y="53340"/>
            <a:ext cx="6549390" cy="654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5550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6569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halanges of the foot: Anatomy and ossification | Kenhub">
            <a:extLst>
              <a:ext uri="{FF2B5EF4-FFF2-40B4-BE49-F238E27FC236}">
                <a16:creationId xmlns:a16="http://schemas.microsoft.com/office/drawing/2014/main" id="{A44AA5C6-2054-4034-80BD-43E8CBCEA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1" y="779526"/>
            <a:ext cx="8189624" cy="544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BA4E508-45F6-404C-9F7C-EECA7F763C12}"/>
              </a:ext>
            </a:extLst>
          </p:cNvPr>
          <p:cNvSpPr/>
          <p:nvPr/>
        </p:nvSpPr>
        <p:spPr>
          <a:xfrm>
            <a:off x="9601200" y="5543550"/>
            <a:ext cx="742950" cy="59436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BA15B47-EAEC-4B5C-9A08-185A4229DE2C}"/>
              </a:ext>
            </a:extLst>
          </p:cNvPr>
          <p:cNvSpPr/>
          <p:nvPr/>
        </p:nvSpPr>
        <p:spPr>
          <a:xfrm>
            <a:off x="8153400" y="5972175"/>
            <a:ext cx="1447800" cy="25717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3905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3225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The Anatomy of the Spine">
            <a:extLst>
              <a:ext uri="{FF2B5EF4-FFF2-40B4-BE49-F238E27FC236}">
                <a16:creationId xmlns:a16="http://schemas.microsoft.com/office/drawing/2014/main" id="{9272AAF1-DEA9-40C2-AE55-587FA1492E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884"/>
          <a:stretch/>
        </p:blipFill>
        <p:spPr bwMode="auto">
          <a:xfrm>
            <a:off x="3966210" y="42875"/>
            <a:ext cx="2446020" cy="657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0EE4295-EC19-4846-B3CE-79B54B3C0083}"/>
              </a:ext>
            </a:extLst>
          </p:cNvPr>
          <p:cNvCxnSpPr/>
          <p:nvPr/>
        </p:nvCxnSpPr>
        <p:spPr>
          <a:xfrm>
            <a:off x="5577840" y="1474470"/>
            <a:ext cx="14859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0F226E8-B180-4914-8009-F8E594AB815E}"/>
              </a:ext>
            </a:extLst>
          </p:cNvPr>
          <p:cNvCxnSpPr/>
          <p:nvPr/>
        </p:nvCxnSpPr>
        <p:spPr>
          <a:xfrm>
            <a:off x="5987415" y="3046095"/>
            <a:ext cx="14859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208CD3E-C178-4ABC-93E7-2D9077030349}"/>
              </a:ext>
            </a:extLst>
          </p:cNvPr>
          <p:cNvCxnSpPr/>
          <p:nvPr/>
        </p:nvCxnSpPr>
        <p:spPr>
          <a:xfrm>
            <a:off x="5577840" y="4722495"/>
            <a:ext cx="14859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F58BF0F-49FA-4EB1-9D54-C8DAF58B23EB}"/>
              </a:ext>
            </a:extLst>
          </p:cNvPr>
          <p:cNvCxnSpPr/>
          <p:nvPr/>
        </p:nvCxnSpPr>
        <p:spPr>
          <a:xfrm>
            <a:off x="5730240" y="5665470"/>
            <a:ext cx="14859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9E218E-B235-4377-B340-CEE81F4A3CD0}"/>
              </a:ext>
            </a:extLst>
          </p:cNvPr>
          <p:cNvCxnSpPr/>
          <p:nvPr/>
        </p:nvCxnSpPr>
        <p:spPr>
          <a:xfrm>
            <a:off x="5669280" y="6246495"/>
            <a:ext cx="14859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1764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F7B6272-FB92-4F52-83CF-2B91C4F95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Vertebrae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EC43BAA-999A-481F-A666-BDFD412A8DA6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/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/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/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/>
              <a:t>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56621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50565-77F7-42B1-9FB3-566975BC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Postural Deviations</a:t>
            </a:r>
          </a:p>
        </p:txBody>
      </p:sp>
      <p:pic>
        <p:nvPicPr>
          <p:cNvPr id="30722" name="Picture 2" descr="Kyphosis - Birmingham, AL - Spine and Neurosurgery">
            <a:extLst>
              <a:ext uri="{FF2B5EF4-FFF2-40B4-BE49-F238E27FC236}">
                <a16:creationId xmlns:a16="http://schemas.microsoft.com/office/drawing/2014/main" id="{EBAE9E9B-BB4C-4991-9833-A1E78566E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553" y="226349"/>
            <a:ext cx="4262437" cy="6405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4213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50565-77F7-42B1-9FB3-566975BC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Postural Deviations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40018-0AF1-418F-8F68-50FA62AF405D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pic>
        <p:nvPicPr>
          <p:cNvPr id="8" name="Picture 2" descr="Kyphosis - Birmingham, AL - Spine and Neurosurgery">
            <a:extLst>
              <a:ext uri="{FF2B5EF4-FFF2-40B4-BE49-F238E27FC236}">
                <a16:creationId xmlns:a16="http://schemas.microsoft.com/office/drawing/2014/main" id="{F898697C-65BD-4D9B-BEBA-91DA975A3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288" y="2491740"/>
            <a:ext cx="1826972" cy="274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4541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50565-77F7-42B1-9FB3-566975BC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Postural Deviations</a:t>
            </a:r>
          </a:p>
        </p:txBody>
      </p:sp>
      <p:pic>
        <p:nvPicPr>
          <p:cNvPr id="32770" name="Picture 2" descr="Postural Deformities - Scoliosis, Kyphosis, Lordosis">
            <a:extLst>
              <a:ext uri="{FF2B5EF4-FFF2-40B4-BE49-F238E27FC236}">
                <a16:creationId xmlns:a16="http://schemas.microsoft.com/office/drawing/2014/main" id="{7D1DE4B3-1E78-444A-9625-EB1AF40134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46"/>
          <a:stretch/>
        </p:blipFill>
        <p:spPr bwMode="auto">
          <a:xfrm>
            <a:off x="7006590" y="-273867"/>
            <a:ext cx="3257550" cy="658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3521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50565-77F7-42B1-9FB3-566975BC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Postural Deviations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40018-0AF1-418F-8F68-50FA62AF405D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pic>
        <p:nvPicPr>
          <p:cNvPr id="4" name="Picture 2" descr="Postural Deformities - Scoliosis, Kyphosis, Lordosis">
            <a:extLst>
              <a:ext uri="{FF2B5EF4-FFF2-40B4-BE49-F238E27FC236}">
                <a16:creationId xmlns:a16="http://schemas.microsoft.com/office/drawing/2014/main" id="{4607CB31-7964-4EEA-9477-D784D38786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46"/>
          <a:stretch/>
        </p:blipFill>
        <p:spPr bwMode="auto">
          <a:xfrm>
            <a:off x="9652614" y="3314700"/>
            <a:ext cx="1205885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4080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523B-2CDB-42C3-BB47-AC021C017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 of Bones</a:t>
            </a:r>
          </a:p>
        </p:txBody>
      </p:sp>
      <p:pic>
        <p:nvPicPr>
          <p:cNvPr id="20484" name="Picture 4" descr="Types of Bones | Learn Skeleton Anatomy">
            <a:extLst>
              <a:ext uri="{FF2B5EF4-FFF2-40B4-BE49-F238E27FC236}">
                <a16:creationId xmlns:a16="http://schemas.microsoft.com/office/drawing/2014/main" id="{36156D58-3238-44D8-96D3-748483AE7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191" y="365125"/>
            <a:ext cx="7463479" cy="523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BEA500-5A32-4BE4-A5D0-C895FBF268B3}"/>
              </a:ext>
            </a:extLst>
          </p:cNvPr>
          <p:cNvSpPr/>
          <p:nvPr/>
        </p:nvSpPr>
        <p:spPr>
          <a:xfrm>
            <a:off x="8469630" y="4091940"/>
            <a:ext cx="3200400" cy="1417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01231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5DEF4-5EE7-430C-9536-5A810EA18D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/>
              <a:t>Type: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C85573F-D9D9-410B-B0F0-12D28B2D5D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800"/>
              <a:t>Function:</a:t>
            </a:r>
          </a:p>
        </p:txBody>
      </p:sp>
    </p:spTree>
    <p:extLst>
      <p:ext uri="{BB962C8B-B14F-4D97-AF65-F5344CB8AC3E}">
        <p14:creationId xmlns:p14="http://schemas.microsoft.com/office/powerpoint/2010/main" val="7460014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523B-2CDB-42C3-BB47-AC021C017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 of Bones</a:t>
            </a:r>
          </a:p>
        </p:txBody>
      </p:sp>
      <p:pic>
        <p:nvPicPr>
          <p:cNvPr id="21506" name="Picture 2" descr="Types of Bones | Learn Skeleton Anatomy">
            <a:extLst>
              <a:ext uri="{FF2B5EF4-FFF2-40B4-BE49-F238E27FC236}">
                <a16:creationId xmlns:a16="http://schemas.microsoft.com/office/drawing/2014/main" id="{2F6AAE02-F598-4352-83A1-A9B22A450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835" y="713550"/>
            <a:ext cx="6754968" cy="473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910C8D-BB96-4EEF-B713-91C12C365326}"/>
              </a:ext>
            </a:extLst>
          </p:cNvPr>
          <p:cNvSpPr/>
          <p:nvPr/>
        </p:nvSpPr>
        <p:spPr>
          <a:xfrm>
            <a:off x="7867650" y="4038600"/>
            <a:ext cx="3218153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3098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5DEF4-5EE7-430C-9536-5A810EA18D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/>
              <a:t>Type: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C85573F-D9D9-410B-B0F0-12D28B2D5D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800"/>
              <a:t>Function:</a:t>
            </a:r>
          </a:p>
        </p:txBody>
      </p:sp>
    </p:spTree>
    <p:extLst>
      <p:ext uri="{BB962C8B-B14F-4D97-AF65-F5344CB8AC3E}">
        <p14:creationId xmlns:p14="http://schemas.microsoft.com/office/powerpoint/2010/main" val="320297316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523B-2CDB-42C3-BB47-AC021C017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 of Bones</a:t>
            </a:r>
          </a:p>
        </p:txBody>
      </p:sp>
      <p:pic>
        <p:nvPicPr>
          <p:cNvPr id="23554" name="Picture 2" descr="Types of Bones | Learn Skeleton Anatomy">
            <a:extLst>
              <a:ext uri="{FF2B5EF4-FFF2-40B4-BE49-F238E27FC236}">
                <a16:creationId xmlns:a16="http://schemas.microsoft.com/office/drawing/2014/main" id="{DBB48488-1158-4530-8486-B16B713F3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53" y="537153"/>
            <a:ext cx="7623404" cy="5347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BEA500-5A32-4BE4-A5D0-C895FBF268B3}"/>
              </a:ext>
            </a:extLst>
          </p:cNvPr>
          <p:cNvSpPr/>
          <p:nvPr/>
        </p:nvSpPr>
        <p:spPr>
          <a:xfrm>
            <a:off x="8698230" y="4353295"/>
            <a:ext cx="3200400" cy="1417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0884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5DEF4-5EE7-430C-9536-5A810EA18D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/>
              <a:t>Type: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C85573F-D9D9-410B-B0F0-12D28B2D5D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800"/>
              <a:t>Function:</a:t>
            </a:r>
          </a:p>
        </p:txBody>
      </p:sp>
    </p:spTree>
    <p:extLst>
      <p:ext uri="{BB962C8B-B14F-4D97-AF65-F5344CB8AC3E}">
        <p14:creationId xmlns:p14="http://schemas.microsoft.com/office/powerpoint/2010/main" val="20792575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523B-2CDB-42C3-BB47-AC021C017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 of Bones</a:t>
            </a:r>
          </a:p>
        </p:txBody>
      </p:sp>
      <p:pic>
        <p:nvPicPr>
          <p:cNvPr id="22530" name="Picture 2" descr="Types of Bones | Learn Skeleton Anatomy">
            <a:extLst>
              <a:ext uri="{FF2B5EF4-FFF2-40B4-BE49-F238E27FC236}">
                <a16:creationId xmlns:a16="http://schemas.microsoft.com/office/drawing/2014/main" id="{782AB248-360D-434C-A32E-AD450B32B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621" y="545171"/>
            <a:ext cx="7842277" cy="550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910C8D-BB96-4EEF-B713-91C12C365326}"/>
              </a:ext>
            </a:extLst>
          </p:cNvPr>
          <p:cNvSpPr/>
          <p:nvPr/>
        </p:nvSpPr>
        <p:spPr>
          <a:xfrm>
            <a:off x="7319010" y="4515802"/>
            <a:ext cx="4625340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310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5DEF4-5EE7-430C-9536-5A810EA18D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/>
              <a:t>Type: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C85573F-D9D9-410B-B0F0-12D28B2D5D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800"/>
              <a:t>Function:</a:t>
            </a:r>
          </a:p>
        </p:txBody>
      </p:sp>
    </p:spTree>
    <p:extLst>
      <p:ext uri="{BB962C8B-B14F-4D97-AF65-F5344CB8AC3E}">
        <p14:creationId xmlns:p14="http://schemas.microsoft.com/office/powerpoint/2010/main" val="29279985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523B-2CDB-42C3-BB47-AC021C017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 of Bones</a:t>
            </a:r>
          </a:p>
        </p:txBody>
      </p:sp>
      <p:pic>
        <p:nvPicPr>
          <p:cNvPr id="24578" name="Picture 2" descr="Types of Bones | Learn Skeleton Anatomy">
            <a:extLst>
              <a:ext uri="{FF2B5EF4-FFF2-40B4-BE49-F238E27FC236}">
                <a16:creationId xmlns:a16="http://schemas.microsoft.com/office/drawing/2014/main" id="{8EEDBFB7-0170-44DA-9ABD-7E1C70D0C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650" y="336702"/>
            <a:ext cx="7341060" cy="514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910C8D-BB96-4EEF-B713-91C12C365326}"/>
              </a:ext>
            </a:extLst>
          </p:cNvPr>
          <p:cNvSpPr/>
          <p:nvPr/>
        </p:nvSpPr>
        <p:spPr>
          <a:xfrm>
            <a:off x="7535370" y="3967162"/>
            <a:ext cx="4625340" cy="1325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1196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5DEF4-5EE7-430C-9536-5A810EA18D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/>
              <a:t>Type: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C85573F-D9D9-410B-B0F0-12D28B2D5D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800"/>
              <a:t>Function:</a:t>
            </a:r>
          </a:p>
        </p:txBody>
      </p:sp>
    </p:spTree>
    <p:extLst>
      <p:ext uri="{BB962C8B-B14F-4D97-AF65-F5344CB8AC3E}">
        <p14:creationId xmlns:p14="http://schemas.microsoft.com/office/powerpoint/2010/main" val="277612635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2787DD0C-9DA7-4147-BF1A-0E1A835B0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254" y="1383029"/>
            <a:ext cx="6803156" cy="504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1B8AF3-0984-495E-9F2C-0DEEFBACF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Areas of the Skeleton</a:t>
            </a:r>
          </a:p>
        </p:txBody>
      </p:sp>
    </p:spTree>
    <p:extLst>
      <p:ext uri="{BB962C8B-B14F-4D97-AF65-F5344CB8AC3E}">
        <p14:creationId xmlns:p14="http://schemas.microsoft.com/office/powerpoint/2010/main" val="15507811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4237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B8AF3-0984-495E-9F2C-0DEEFBACF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Areas of the Skeleton</a:t>
            </a:r>
          </a:p>
        </p:txBody>
      </p:sp>
      <p:pic>
        <p:nvPicPr>
          <p:cNvPr id="27650" name="Picture 2">
            <a:extLst>
              <a:ext uri="{FF2B5EF4-FFF2-40B4-BE49-F238E27FC236}">
                <a16:creationId xmlns:a16="http://schemas.microsoft.com/office/drawing/2014/main" id="{E6627736-7103-4147-8195-2AD99A83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595438"/>
            <a:ext cx="4751070" cy="4763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12905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34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9FA58-B946-4313-865F-B629FDBF9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Process of Bone Growth</a:t>
            </a:r>
          </a:p>
        </p:txBody>
      </p:sp>
      <p:pic>
        <p:nvPicPr>
          <p:cNvPr id="28674" name="Picture 2" descr="The Epiphyseal Growth Plate: The Engine That Drives Bone Elongation |  SpringerLink">
            <a:extLst>
              <a:ext uri="{FF2B5EF4-FFF2-40B4-BE49-F238E27FC236}">
                <a16:creationId xmlns:a16="http://schemas.microsoft.com/office/drawing/2014/main" id="{5F29377E-179E-46DF-A7FF-689EA34A2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755" y="1397477"/>
            <a:ext cx="6631215" cy="479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E512A5D-1890-49F6-BDAD-FB81788900EC}"/>
              </a:ext>
            </a:extLst>
          </p:cNvPr>
          <p:cNvSpPr/>
          <p:nvPr/>
        </p:nvSpPr>
        <p:spPr>
          <a:xfrm>
            <a:off x="2155463" y="4998720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8C252D-101D-4653-8635-9AB712F551E8}"/>
              </a:ext>
            </a:extLst>
          </p:cNvPr>
          <p:cNvSpPr/>
          <p:nvPr/>
        </p:nvSpPr>
        <p:spPr>
          <a:xfrm>
            <a:off x="6810375" y="1541502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13A2AD-6849-42D5-A259-E4853C283E07}"/>
              </a:ext>
            </a:extLst>
          </p:cNvPr>
          <p:cNvSpPr/>
          <p:nvPr/>
        </p:nvSpPr>
        <p:spPr>
          <a:xfrm>
            <a:off x="6061710" y="2174400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CF5B97-D4ED-4BA8-850E-327D18AB944F}"/>
              </a:ext>
            </a:extLst>
          </p:cNvPr>
          <p:cNvSpPr/>
          <p:nvPr/>
        </p:nvSpPr>
        <p:spPr>
          <a:xfrm>
            <a:off x="6334125" y="3521948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221980-B5C1-4BE5-952C-7297B9D2A3AC}"/>
              </a:ext>
            </a:extLst>
          </p:cNvPr>
          <p:cNvSpPr/>
          <p:nvPr/>
        </p:nvSpPr>
        <p:spPr>
          <a:xfrm>
            <a:off x="6667500" y="4975860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2BF10A-5382-423D-AEB0-AA503FEAB4DD}"/>
              </a:ext>
            </a:extLst>
          </p:cNvPr>
          <p:cNvSpPr/>
          <p:nvPr/>
        </p:nvSpPr>
        <p:spPr>
          <a:xfrm>
            <a:off x="1619251" y="1436727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9FC101-57BA-40CA-9C42-64F29D57843F}"/>
              </a:ext>
            </a:extLst>
          </p:cNvPr>
          <p:cNvSpPr/>
          <p:nvPr/>
        </p:nvSpPr>
        <p:spPr>
          <a:xfrm>
            <a:off x="1586866" y="2090142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4B8953A-D188-4AE8-9278-143D771FCD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Bone growth is called: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Area where bone grows:</a:t>
            </a:r>
          </a:p>
        </p:txBody>
      </p:sp>
    </p:spTree>
    <p:extLst>
      <p:ext uri="{BB962C8B-B14F-4D97-AF65-F5344CB8AC3E}">
        <p14:creationId xmlns:p14="http://schemas.microsoft.com/office/powerpoint/2010/main" val="111155207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1625D9B-BDFF-4088-9D6E-F4574C19C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Bone growth is called:</a:t>
            </a:r>
          </a:p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B935F91-005E-43DF-8ACE-C2D81A5A8BC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Area where bone grows - also known as the growth plate: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706345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9FA58-B946-4313-865F-B629FDBF9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Process of Bone Growth is called…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512A5D-1890-49F6-BDAD-FB81788900EC}"/>
              </a:ext>
            </a:extLst>
          </p:cNvPr>
          <p:cNvSpPr/>
          <p:nvPr/>
        </p:nvSpPr>
        <p:spPr>
          <a:xfrm>
            <a:off x="2155463" y="4998720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8C252D-101D-4653-8635-9AB712F551E8}"/>
              </a:ext>
            </a:extLst>
          </p:cNvPr>
          <p:cNvSpPr/>
          <p:nvPr/>
        </p:nvSpPr>
        <p:spPr>
          <a:xfrm>
            <a:off x="6810375" y="1541502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13A2AD-6849-42D5-A259-E4853C283E07}"/>
              </a:ext>
            </a:extLst>
          </p:cNvPr>
          <p:cNvSpPr/>
          <p:nvPr/>
        </p:nvSpPr>
        <p:spPr>
          <a:xfrm>
            <a:off x="6061710" y="2174400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CF5B97-D4ED-4BA8-850E-327D18AB944F}"/>
              </a:ext>
            </a:extLst>
          </p:cNvPr>
          <p:cNvSpPr/>
          <p:nvPr/>
        </p:nvSpPr>
        <p:spPr>
          <a:xfrm>
            <a:off x="6334125" y="3521948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221980-B5C1-4BE5-952C-7297B9D2A3AC}"/>
              </a:ext>
            </a:extLst>
          </p:cNvPr>
          <p:cNvSpPr/>
          <p:nvPr/>
        </p:nvSpPr>
        <p:spPr>
          <a:xfrm>
            <a:off x="6667500" y="4975860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2BF10A-5382-423D-AEB0-AA503FEAB4DD}"/>
              </a:ext>
            </a:extLst>
          </p:cNvPr>
          <p:cNvSpPr/>
          <p:nvPr/>
        </p:nvSpPr>
        <p:spPr>
          <a:xfrm>
            <a:off x="1619251" y="1436727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9FC101-57BA-40CA-9C42-64F29D57843F}"/>
              </a:ext>
            </a:extLst>
          </p:cNvPr>
          <p:cNvSpPr/>
          <p:nvPr/>
        </p:nvSpPr>
        <p:spPr>
          <a:xfrm>
            <a:off x="1586866" y="2090142"/>
            <a:ext cx="3794760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698" name="Picture 2" descr="Paracrine and endocrine actions of bone—the functions of secretory proteins  from osteoblasts, osteocytes, and osteoclasts | Bone Research">
            <a:extLst>
              <a:ext uri="{FF2B5EF4-FFF2-40B4-BE49-F238E27FC236}">
                <a16:creationId xmlns:a16="http://schemas.microsoft.com/office/drawing/2014/main" id="{E47437ED-D55B-4B19-AA6A-07EA3AB21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88" y="2009775"/>
            <a:ext cx="65246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7A00CC2-0DF7-4F30-966E-3B2B95C4D90F}"/>
              </a:ext>
            </a:extLst>
          </p:cNvPr>
          <p:cNvSpPr txBox="1"/>
          <p:nvPr/>
        </p:nvSpPr>
        <p:spPr>
          <a:xfrm>
            <a:off x="3638550" y="3104238"/>
            <a:ext cx="128587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/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EAA232-5331-4A15-90CB-F588722AC3AA}"/>
              </a:ext>
            </a:extLst>
          </p:cNvPr>
          <p:cNvSpPr txBox="1"/>
          <p:nvPr/>
        </p:nvSpPr>
        <p:spPr>
          <a:xfrm rot="19955288">
            <a:off x="7050086" y="3518969"/>
            <a:ext cx="116161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177401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F66B0-A968-428A-ACCF-ECFC76A1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/>
              <a:t>Process of Bone Growth is called…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5F6E6-0097-4E87-BB50-53C7F694A2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? Breaking done damaged bone and clearing it away.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DC6B3C-9AB1-4F4A-B587-D980510FF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0E5F28-FEC7-4FC9-AE3B-3FEE63EB5E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/>
              <a:t>? Building and forming new bone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F0718F-C9CD-46AA-BE02-9F6E3B8455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6765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8EC42-2119-48C3-BE26-D8C3E60CE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Functions of the Skeleton</a:t>
            </a:r>
            <a:endParaRPr lang="en-US"/>
          </a:p>
        </p:txBody>
      </p:sp>
      <p:pic>
        <p:nvPicPr>
          <p:cNvPr id="3" name="Picture 3" descr="A picture containing water, person, surfing&#10;&#10;Description automatically generated">
            <a:extLst>
              <a:ext uri="{FF2B5EF4-FFF2-40B4-BE49-F238E27FC236}">
                <a16:creationId xmlns:a16="http://schemas.microsoft.com/office/drawing/2014/main" id="{34ABD5BD-D538-4165-80E7-EC5DBFCF4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957" y="1847655"/>
            <a:ext cx="7128744" cy="475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8269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GB">
                <a:cs typeface="Calibri Light"/>
              </a:rPr>
              <a:t>Functions of the Skeleton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  </a:t>
            </a:r>
          </a:p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 </a:t>
            </a:r>
          </a:p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 </a:t>
            </a:r>
          </a:p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 </a:t>
            </a:r>
          </a:p>
          <a:p>
            <a:pPr marL="0" indent="0">
              <a:buNone/>
            </a:pPr>
            <a:endParaRPr lang="en-GB">
              <a:cs typeface="Calibri" panose="020F0502020204030204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2EEB58-7C3E-437F-9949-7A7006D7D7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en-US" dirty="0">
                <a:cs typeface="Calibri" panose="020F0502020204030204"/>
              </a:rPr>
              <a:t>  </a:t>
            </a:r>
          </a:p>
          <a:p>
            <a:pPr marL="514350" indent="-514350">
              <a:buAutoNum type="arabicPeriod" startAt="5"/>
            </a:pPr>
            <a:r>
              <a:rPr lang="en-US" dirty="0">
                <a:cs typeface="Calibri" panose="020F0502020204030204"/>
              </a:rPr>
              <a:t>     </a:t>
            </a:r>
          </a:p>
          <a:p>
            <a:pPr marL="514350" indent="-514350">
              <a:buAutoNum type="arabicPeriod" startAt="5"/>
            </a:pPr>
            <a:r>
              <a:rPr lang="en-US" dirty="0">
                <a:cs typeface="Calibri" panose="020F0502020204030204"/>
              </a:rPr>
              <a:t>   </a:t>
            </a:r>
          </a:p>
          <a:p>
            <a:pPr marL="514350" indent="-514350">
              <a:buAutoNum type="arabicPeriod" startAt="5"/>
            </a:pPr>
            <a:r>
              <a:rPr lang="en-US" dirty="0">
                <a:cs typeface="Calibri" panose="020F0502020204030204"/>
              </a:rPr>
              <a:t>  </a:t>
            </a:r>
          </a:p>
        </p:txBody>
      </p:sp>
    </p:spTree>
    <p:extLst>
      <p:ext uri="{BB962C8B-B14F-4D97-AF65-F5344CB8AC3E}">
        <p14:creationId xmlns:p14="http://schemas.microsoft.com/office/powerpoint/2010/main" val="31123190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D2A04-8619-42F2-9C7C-CBA660E43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Joint Classification</a:t>
            </a:r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BB9476B-484E-4EFC-A297-02A73AED2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931" y="2394954"/>
            <a:ext cx="2743200" cy="2353843"/>
          </a:xfrm>
          <a:prstGeom prst="rect">
            <a:avLst/>
          </a:prstGeom>
        </p:spPr>
      </p:pic>
      <p:pic>
        <p:nvPicPr>
          <p:cNvPr id="4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092E9297-2975-45C9-B8E4-927953818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2292575"/>
            <a:ext cx="3445668" cy="2284754"/>
          </a:xfrm>
          <a:prstGeom prst="rect">
            <a:avLst/>
          </a:prstGeom>
        </p:spPr>
      </p:pic>
      <p:pic>
        <p:nvPicPr>
          <p:cNvPr id="5" name="Picture 5" descr="A picture containing water, bird, swimming, monitor&#10;&#10;Description automatically generated">
            <a:extLst>
              <a:ext uri="{FF2B5EF4-FFF2-40B4-BE49-F238E27FC236}">
                <a16:creationId xmlns:a16="http://schemas.microsoft.com/office/drawing/2014/main" id="{E440DD9D-DA20-4DA3-993B-773AFCFD21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44" y="2664868"/>
            <a:ext cx="3457574" cy="182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7644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Joint Classification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     </a:t>
            </a:r>
          </a:p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   </a:t>
            </a:r>
          </a:p>
          <a:p>
            <a:pPr marL="514350" indent="-514350">
              <a:buAutoNum type="arabicPeriod"/>
            </a:pPr>
            <a:r>
              <a:rPr lang="en-GB">
                <a:cs typeface="Calibri" panose="020F0502020204030204"/>
              </a:rPr>
              <a:t>   </a:t>
            </a:r>
          </a:p>
          <a:p>
            <a:pPr marL="0" indent="0">
              <a:buNone/>
            </a:pPr>
            <a:endParaRPr lang="en-GB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8768622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D3E63-9AF8-4944-A1F8-2EFCEBD4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Synovial Joints</a:t>
            </a:r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578E4B7-22A2-40B6-94AA-0A13F5CDD2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85" r="160" b="266"/>
          <a:stretch/>
        </p:blipFill>
        <p:spPr>
          <a:xfrm>
            <a:off x="1819277" y="1784510"/>
            <a:ext cx="8434401" cy="413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81488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Synovial Joints</a:t>
            </a:r>
            <a:endParaRPr lang="en-GB">
              <a:ea typeface="+mj-lt"/>
              <a:cs typeface="+mj-lt"/>
            </a:endParaRPr>
          </a:p>
          <a:p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Type of Joint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Movements at joint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13427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D3E63-9AF8-4944-A1F8-2EFCEBD4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Synovial Joints</a:t>
            </a:r>
            <a:endParaRPr lang="en-US"/>
          </a:p>
        </p:txBody>
      </p:sp>
      <p:pic>
        <p:nvPicPr>
          <p:cNvPr id="4" name="Picture 4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88BF885-0CD6-4D27-8F7E-695B7AC48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4119" y="1379369"/>
            <a:ext cx="8124824" cy="459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3936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Synovial Joints</a:t>
            </a:r>
            <a:endParaRPr lang="en-GB">
              <a:ea typeface="+mj-lt"/>
              <a:cs typeface="+mj-lt"/>
            </a:endParaRPr>
          </a:p>
          <a:p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Type of Joint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Movements at joint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88714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D3E63-9AF8-4944-A1F8-2EFCEBD4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Synovial Joints</a:t>
            </a:r>
            <a:endParaRPr lang="en-US"/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B8DBC31-6477-45F3-8B6A-FB54EA2B5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5588" y="1281113"/>
            <a:ext cx="7291386" cy="47363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12F13CA-A62A-4F86-B67E-C1CAE66C0CAC}"/>
              </a:ext>
            </a:extLst>
          </p:cNvPr>
          <p:cNvSpPr/>
          <p:nvPr/>
        </p:nvSpPr>
        <p:spPr>
          <a:xfrm>
            <a:off x="7603330" y="4793455"/>
            <a:ext cx="2226468" cy="11549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6347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Synovial Joints</a:t>
            </a:r>
            <a:endParaRPr lang="en-GB">
              <a:ea typeface="+mj-lt"/>
              <a:cs typeface="+mj-lt"/>
            </a:endParaRPr>
          </a:p>
          <a:p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Type of Joint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Movements at joint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12695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D3E63-9AF8-4944-A1F8-2EFCEBD4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Synovial Joints</a:t>
            </a:r>
            <a:endParaRPr lang="en-US"/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2B8C3CF-0D4C-4B6E-8E5E-14809FCF3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494" y="1385888"/>
            <a:ext cx="9136855" cy="46100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15A06B1-7663-4372-BC3E-65EE7D3CC42D}"/>
              </a:ext>
            </a:extLst>
          </p:cNvPr>
          <p:cNvSpPr/>
          <p:nvPr/>
        </p:nvSpPr>
        <p:spPr>
          <a:xfrm>
            <a:off x="8817768" y="5245893"/>
            <a:ext cx="1940718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09732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Synovial Joints</a:t>
            </a:r>
            <a:endParaRPr lang="en-GB">
              <a:ea typeface="+mj-lt"/>
              <a:cs typeface="+mj-lt"/>
            </a:endParaRPr>
          </a:p>
          <a:p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Type of Joint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Movements at joint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28716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D3E63-9AF8-4944-A1F8-2EFCEBD4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Synovial Joints</a:t>
            </a:r>
            <a:endParaRPr lang="en-US"/>
          </a:p>
        </p:txBody>
      </p:sp>
      <p:pic>
        <p:nvPicPr>
          <p:cNvPr id="4" name="Picture 4" descr="A picture containing drawing, table&#10;&#10;Description automatically generated">
            <a:extLst>
              <a:ext uri="{FF2B5EF4-FFF2-40B4-BE49-F238E27FC236}">
                <a16:creationId xmlns:a16="http://schemas.microsoft.com/office/drawing/2014/main" id="{6CB154D5-DD22-4CE3-8E0F-8A20F3AA4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5557" y="1357265"/>
            <a:ext cx="7255667" cy="422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9345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Synovial Joints</a:t>
            </a:r>
            <a:endParaRPr lang="en-GB">
              <a:ea typeface="+mj-lt"/>
              <a:cs typeface="+mj-lt"/>
            </a:endParaRPr>
          </a:p>
          <a:p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Type of Joint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Movements at joint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1821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D3E63-9AF8-4944-A1F8-2EFCEBD4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Synovial Joints</a:t>
            </a:r>
            <a:endParaRPr lang="en-US"/>
          </a:p>
        </p:txBody>
      </p:sp>
      <p:pic>
        <p:nvPicPr>
          <p:cNvPr id="4" name="Picture 4" descr="A close up of a device&#10;&#10;Description automatically generated">
            <a:extLst>
              <a:ext uri="{FF2B5EF4-FFF2-40B4-BE49-F238E27FC236}">
                <a16:creationId xmlns:a16="http://schemas.microsoft.com/office/drawing/2014/main" id="{D25DB515-A007-43B0-8457-40C1976A0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419" y="1416844"/>
            <a:ext cx="7015161" cy="451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16483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Synovial Joints</a:t>
            </a:r>
            <a:endParaRPr lang="en-GB">
              <a:ea typeface="+mj-lt"/>
              <a:cs typeface="+mj-lt"/>
            </a:endParaRPr>
          </a:p>
          <a:p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Type of Joint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Movements at joint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31065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pic>
        <p:nvPicPr>
          <p:cNvPr id="3" name="Picture 3" descr="A close up of a person&#10;&#10;Description automatically generated">
            <a:extLst>
              <a:ext uri="{FF2B5EF4-FFF2-40B4-BE49-F238E27FC236}">
                <a16:creationId xmlns:a16="http://schemas.microsoft.com/office/drawing/2014/main" id="{CEA8A693-3B99-4C56-9864-9268A90D5B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526" y="1327377"/>
            <a:ext cx="6350792" cy="502477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2256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3600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07910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E40F34A5-DCB2-4FDD-BAC9-3BDA2D6D24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40" r="-240" b="11467"/>
          <a:stretch/>
        </p:blipFill>
        <p:spPr>
          <a:xfrm>
            <a:off x="3633789" y="1235870"/>
            <a:ext cx="4995905" cy="39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77898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3600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88235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68D5E0A9-D490-4F11-9D73-72ADE35EF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4281" y="2447925"/>
            <a:ext cx="4941093" cy="4152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48796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B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2665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B8678645-AF53-4CED-9002-9C901BBD44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4" b="29008"/>
          <a:stretch/>
        </p:blipFill>
        <p:spPr>
          <a:xfrm>
            <a:off x="3864769" y="1397794"/>
            <a:ext cx="4867279" cy="4106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8774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Leaning back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Bending sideways</a:t>
            </a:r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3045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3FA644CA-2C19-4C62-8EAE-355A2969B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99" r="-199" b="15608"/>
          <a:stretch/>
        </p:blipFill>
        <p:spPr>
          <a:xfrm>
            <a:off x="3457575" y="1564482"/>
            <a:ext cx="6026962" cy="380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5238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3600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5491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AF0F0875-89C5-4490-8420-01F4900D2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8631" y="1290638"/>
            <a:ext cx="4079080" cy="48244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2F24061-F037-4ECE-8A27-378326FD34FF}"/>
              </a:ext>
            </a:extLst>
          </p:cNvPr>
          <p:cNvSpPr/>
          <p:nvPr/>
        </p:nvSpPr>
        <p:spPr>
          <a:xfrm>
            <a:off x="7055643" y="2221705"/>
            <a:ext cx="1131093" cy="11549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23AE6B-6E5B-45F7-8011-21BC2988C4FA}"/>
              </a:ext>
            </a:extLst>
          </p:cNvPr>
          <p:cNvSpPr/>
          <p:nvPr/>
        </p:nvSpPr>
        <p:spPr>
          <a:xfrm>
            <a:off x="4483893" y="4102893"/>
            <a:ext cx="1131093" cy="11549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25820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3600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en-US" sz="320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003697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B9835-B16B-49A6-BC11-28D06E907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Types of movement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FE05A0-7EB6-4DCF-A408-13489BC0B577}"/>
              </a:ext>
            </a:extLst>
          </p:cNvPr>
          <p:cNvSpPr/>
          <p:nvPr/>
        </p:nvSpPr>
        <p:spPr>
          <a:xfrm>
            <a:off x="8281987" y="4102893"/>
            <a:ext cx="1666874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close up of a womans face&#10;&#10;Description automatically generated">
            <a:extLst>
              <a:ext uri="{FF2B5EF4-FFF2-40B4-BE49-F238E27FC236}">
                <a16:creationId xmlns:a16="http://schemas.microsoft.com/office/drawing/2014/main" id="{E78340D0-825D-4BDE-B1CB-09D86F99C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8513" y="1362076"/>
            <a:ext cx="6098380" cy="45743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82FF2BC-1E4C-4A22-AB0F-FB7F7C9465E7}"/>
              </a:ext>
            </a:extLst>
          </p:cNvPr>
          <p:cNvSpPr/>
          <p:nvPr/>
        </p:nvSpPr>
        <p:spPr>
          <a:xfrm>
            <a:off x="5353049" y="1793080"/>
            <a:ext cx="1131093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82A895-B804-4E81-A145-D297B2B4D746}"/>
              </a:ext>
            </a:extLst>
          </p:cNvPr>
          <p:cNvSpPr/>
          <p:nvPr/>
        </p:nvSpPr>
        <p:spPr>
          <a:xfrm>
            <a:off x="8210549" y="2150268"/>
            <a:ext cx="1131093" cy="9167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4331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7D5A3-0389-4CBA-8C19-845823A2D0D4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Types of movement</a:t>
            </a:r>
            <a:endParaRPr lang="en-GB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57E1A-8988-44C8-952A-C63FDA7F7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>
                <a:cs typeface="Calibri"/>
              </a:rPr>
              <a:t>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0CD1C-99A1-48B2-91A3-4325FE4F16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D5A42-F6EC-4705-B584-0E653CE44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3200">
                <a:cs typeface="Calibri"/>
              </a:rPr>
              <a:t>B</a:t>
            </a:r>
            <a:endParaRPr lang="en-US" sz="3200" b="0"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05546D-8F06-4B19-B08E-556C0284D9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456238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84573-78AD-4A42-8D52-701F1F86E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Structure of a Synovial Joint</a:t>
            </a:r>
            <a:endParaRPr lang="en-US"/>
          </a:p>
        </p:txBody>
      </p:sp>
      <p:pic>
        <p:nvPicPr>
          <p:cNvPr id="3" name="Picture 3" descr="A picture containing underwear&#10;&#10;Description automatically generated">
            <a:extLst>
              <a:ext uri="{FF2B5EF4-FFF2-40B4-BE49-F238E27FC236}">
                <a16:creationId xmlns:a16="http://schemas.microsoft.com/office/drawing/2014/main" id="{DCF33880-FDD6-4018-B916-271A8BA783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3" r="214" b="5655"/>
          <a:stretch/>
        </p:blipFill>
        <p:spPr>
          <a:xfrm>
            <a:off x="2438401" y="1376103"/>
            <a:ext cx="6610756" cy="455184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3F293F4-8A64-42CA-9EB2-E3DF937E9828}"/>
              </a:ext>
            </a:extLst>
          </p:cNvPr>
          <p:cNvSpPr/>
          <p:nvPr/>
        </p:nvSpPr>
        <p:spPr>
          <a:xfrm>
            <a:off x="5638800" y="2367951"/>
            <a:ext cx="2372262" cy="31055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03517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84573-78AD-4A42-8D52-701F1F86E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Structure of a Synovial Joint</a:t>
            </a:r>
            <a:endParaRPr lang="en-US"/>
          </a:p>
        </p:txBody>
      </p:sp>
      <p:pic>
        <p:nvPicPr>
          <p:cNvPr id="3" name="Picture 3" descr="A picture containing underwear&#10;&#10;Description automatically generated">
            <a:extLst>
              <a:ext uri="{FF2B5EF4-FFF2-40B4-BE49-F238E27FC236}">
                <a16:creationId xmlns:a16="http://schemas.microsoft.com/office/drawing/2014/main" id="{DCF33880-FDD6-4018-B916-271A8BA783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3" r="214" b="5655"/>
          <a:stretch/>
        </p:blipFill>
        <p:spPr>
          <a:xfrm>
            <a:off x="2438401" y="1376103"/>
            <a:ext cx="6610756" cy="455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3833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84573-78AD-4A42-8D52-701F1F86E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Structure of a Synovial Joint</a:t>
            </a:r>
            <a:endParaRPr lang="en-US"/>
          </a:p>
        </p:txBody>
      </p:sp>
      <p:pic>
        <p:nvPicPr>
          <p:cNvPr id="4" name="Picture 5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DAFBDCF-C4D9-46F4-8325-13D14997D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721" y="1525093"/>
            <a:ext cx="7387086" cy="413849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AF3ABD-9BE6-42E6-BAFC-271475F4E972}"/>
              </a:ext>
            </a:extLst>
          </p:cNvPr>
          <p:cNvSpPr/>
          <p:nvPr/>
        </p:nvSpPr>
        <p:spPr>
          <a:xfrm>
            <a:off x="678612" y="1519687"/>
            <a:ext cx="5190225" cy="44138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56136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BFA6-AAE7-4579-BA37-769F8E76E65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DFF7-A2D3-443C-A75A-0F6E8EF8E4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75258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84573-78AD-4A42-8D52-701F1F86E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Structure of a Synovial Joint</a:t>
            </a:r>
            <a:endParaRPr lang="en-US"/>
          </a:p>
        </p:txBody>
      </p:sp>
      <p:pic>
        <p:nvPicPr>
          <p:cNvPr id="3" name="Picture 4" descr="A close up of a toy&#10;&#10;Description automatically generated">
            <a:extLst>
              <a:ext uri="{FF2B5EF4-FFF2-40B4-BE49-F238E27FC236}">
                <a16:creationId xmlns:a16="http://schemas.microsoft.com/office/drawing/2014/main" id="{A06DFA9F-EA98-4916-BB24-C89CE4F467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594" t="108" r="-288" b="6410"/>
          <a:stretch/>
        </p:blipFill>
        <p:spPr>
          <a:xfrm>
            <a:off x="3812337" y="1719702"/>
            <a:ext cx="5142702" cy="41994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AF3ABD-9BE6-42E6-BAFC-271475F4E972}"/>
              </a:ext>
            </a:extLst>
          </p:cNvPr>
          <p:cNvSpPr/>
          <p:nvPr/>
        </p:nvSpPr>
        <p:spPr>
          <a:xfrm>
            <a:off x="5638801" y="1720970"/>
            <a:ext cx="5190225" cy="44138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53EED6-AF65-43C7-86E4-6C4F1153C6B2}"/>
              </a:ext>
            </a:extLst>
          </p:cNvPr>
          <p:cNvSpPr/>
          <p:nvPr/>
        </p:nvSpPr>
        <p:spPr>
          <a:xfrm>
            <a:off x="5466272" y="1792857"/>
            <a:ext cx="920150" cy="9201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357972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BFA6-AAE7-4579-BA37-769F8E76E65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DFF7-A2D3-443C-A75A-0F6E8EF8E4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26134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Articular Cartilage</a:t>
            </a:r>
          </a:p>
        </p:txBody>
      </p:sp>
    </p:spTree>
    <p:extLst>
      <p:ext uri="{BB962C8B-B14F-4D97-AF65-F5344CB8AC3E}">
        <p14:creationId xmlns:p14="http://schemas.microsoft.com/office/powerpoint/2010/main" val="1327013342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Articular Cartilage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004350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Ligaments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97852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ea typeface="+mn-lt"/>
                <a:cs typeface="+mn-lt"/>
              </a:rPr>
              <a:t>Ligaments</a:t>
            </a:r>
            <a:endParaRPr lang="en-US" sz="4400">
              <a:cs typeface="Calibri" panose="020F0502020204030204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697465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Synovial Membrane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25628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ea typeface="+mn-lt"/>
                <a:cs typeface="+mn-lt"/>
              </a:rPr>
              <a:t>Synovial Membrane</a:t>
            </a:r>
            <a:endParaRPr lang="en-US" sz="4400">
              <a:cs typeface="Calibri" panose="020F0502020204030204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45839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Bursa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93794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ea typeface="+mn-lt"/>
                <a:cs typeface="+mn-lt"/>
              </a:rPr>
              <a:t>Bursa</a:t>
            </a:r>
            <a:endParaRPr lang="en-US" sz="4400">
              <a:cs typeface="Calibri" panose="020F0502020204030204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494876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Joint Capsule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34597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Joint</a:t>
            </a:r>
            <a:r>
              <a:rPr lang="en-US" sz="4400">
                <a:ea typeface="+mn-lt"/>
                <a:cs typeface="+mn-lt"/>
              </a:rPr>
              <a:t> Capsule</a:t>
            </a:r>
            <a:endParaRPr lang="en-US" sz="4400">
              <a:cs typeface="Calibri" panose="020F0502020204030204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101713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cs typeface="Calibri"/>
              </a:rPr>
              <a:t>Synovial Fluid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98870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7068E-A6C7-48E7-A2F0-0955DAD8D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Structure of a Synovial Joint</a:t>
            </a:r>
          </a:p>
          <a:p>
            <a:endParaRPr lang="en-US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9EC49-1EF9-483A-97E2-26BC993E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Structure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C70D5-BA5C-482E-9421-0C0B4B1726D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>
                <a:ea typeface="+mn-lt"/>
                <a:cs typeface="+mn-lt"/>
              </a:rPr>
              <a:t>Synovial Fluid</a:t>
            </a:r>
            <a:endParaRPr lang="en-US" sz="4400">
              <a:cs typeface="Calibri" panose="020F0502020204030204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4EAB6B-8809-4CEB-B542-EB4F044FE1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Definition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AB01A-D04F-4D11-A8D9-9A9554B38C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75841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BFA6-AAE7-4579-BA37-769F8E76E65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cs typeface="Calibri Light"/>
              </a:rPr>
              <a:t>Responses to exercise</a:t>
            </a:r>
            <a:endParaRPr lang="en-US" err="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05D3F6-CFCF-4CEA-8FFB-4C1EA6E39B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Responses to the skeletal system</a:t>
            </a:r>
            <a:endParaRPr lang="en-US" err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DFF7-A2D3-443C-A75A-0F6E8EF8E4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     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0AF93-ECFB-4481-9AC5-1DDD18B63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Responses within the joint</a:t>
            </a:r>
            <a:endParaRPr lang="en-US" b="0">
              <a:ea typeface="+mn-lt"/>
              <a:cs typeface="+mn-lt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C2A60C-A8B8-4318-B868-EEDC5C32AAB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 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      </a:t>
            </a:r>
          </a:p>
        </p:txBody>
      </p:sp>
    </p:spTree>
    <p:extLst>
      <p:ext uri="{BB962C8B-B14F-4D97-AF65-F5344CB8AC3E}">
        <p14:creationId xmlns:p14="http://schemas.microsoft.com/office/powerpoint/2010/main" val="213622915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BFA6-AAE7-4579-BA37-769F8E76E65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cs typeface="Calibri Light"/>
              </a:rPr>
              <a:t>Responses to exercise</a:t>
            </a:r>
            <a:endParaRPr lang="en-US" err="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05D3F6-CFCF-4CEA-8FFB-4C1EA6E39B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Responses to the skeletal system</a:t>
            </a:r>
            <a:endParaRPr lang="en-US" err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DFF7-A2D3-443C-A75A-0F6E8EF8E4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     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0AF93-ECFB-4481-9AC5-1DDD18B63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Responses within the joint</a:t>
            </a:r>
            <a:endParaRPr lang="en-US" b="0">
              <a:ea typeface="+mn-lt"/>
              <a:cs typeface="+mn-lt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C2A60C-A8B8-4318-B868-EEDC5C32AAB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 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      </a:t>
            </a:r>
          </a:p>
        </p:txBody>
      </p:sp>
    </p:spTree>
    <p:extLst>
      <p:ext uri="{BB962C8B-B14F-4D97-AF65-F5344CB8AC3E}">
        <p14:creationId xmlns:p14="http://schemas.microsoft.com/office/powerpoint/2010/main" val="212251271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BFA6-AAE7-4579-BA37-769F8E76E65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cs typeface="Calibri Light"/>
              </a:rPr>
              <a:t>Adaptations to regular exercise</a:t>
            </a:r>
            <a:endParaRPr lang="en-US" err="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05D3F6-CFCF-4CEA-8FFB-4C1EA6E39B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Adaptations to the skeletal system</a:t>
            </a:r>
            <a:endParaRPr lang="en-US" err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DFF7-A2D3-443C-A75A-0F6E8EF8E4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>
                <a:cs typeface="Calibri"/>
              </a:rPr>
              <a:t>  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0AF93-ECFB-4481-9AC5-1DDD18B63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Adaptations within the joint</a:t>
            </a:r>
            <a:endParaRPr lang="en-US" b="0">
              <a:ea typeface="+mn-lt"/>
              <a:cs typeface="+mn-lt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C2A60C-A8B8-4318-B868-EEDC5C32AAB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 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      </a:t>
            </a:r>
          </a:p>
        </p:txBody>
      </p:sp>
    </p:spTree>
    <p:extLst>
      <p:ext uri="{BB962C8B-B14F-4D97-AF65-F5344CB8AC3E}">
        <p14:creationId xmlns:p14="http://schemas.microsoft.com/office/powerpoint/2010/main" val="93425632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4BFA6-AAE7-4579-BA37-769F8E76E65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>
                <a:cs typeface="Calibri Light"/>
              </a:rPr>
              <a:t>Adaptations to regular exercise</a:t>
            </a:r>
            <a:endParaRPr lang="en-US" err="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05D3F6-CFCF-4CEA-8FFB-4C1EA6E39B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Adaptations to the skeletal system</a:t>
            </a:r>
            <a:endParaRPr lang="en-US" err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FADFF7-A2D3-443C-A75A-0F6E8EF8E4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>
                <a:cs typeface="Calibri"/>
              </a:rPr>
              <a:t>  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0AF93-ECFB-4481-9AC5-1DDD18B63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Adaptations within the joint</a:t>
            </a:r>
            <a:endParaRPr lang="en-US" b="0">
              <a:ea typeface="+mn-lt"/>
              <a:cs typeface="+mn-lt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C2A60C-A8B8-4318-B868-EEDC5C32AAB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     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      </a:t>
            </a:r>
          </a:p>
        </p:txBody>
      </p:sp>
    </p:spTree>
    <p:extLst>
      <p:ext uri="{BB962C8B-B14F-4D97-AF65-F5344CB8AC3E}">
        <p14:creationId xmlns:p14="http://schemas.microsoft.com/office/powerpoint/2010/main" val="437495938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3833-B521-4143-BA06-C8E8222D2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Additional Factors - Arthritis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74662F-6927-4671-8934-41EB5D448F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Type: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BED3F1-1461-4D4F-AC82-806275417E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Description: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EB81FF-373E-42B0-8121-992380920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Type: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990CB-9997-4DB1-B88B-26718E18856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Description: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3449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3833-B521-4143-BA06-C8E8222D2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Additional Factors - Arthritis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74662F-6927-4671-8934-41EB5D448F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Type: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BED3F1-1461-4D4F-AC82-806275417E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Description: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EB81FF-373E-42B0-8121-992380920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ea typeface="+mn-lt"/>
                <a:cs typeface="+mn-lt"/>
              </a:rPr>
              <a:t>Type:</a:t>
            </a:r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990CB-9997-4DB1-B88B-26718E18856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Description: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135564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3833-B521-4143-BA06-C8E8222D2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Additional Factors 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74662F-6927-4671-8934-41EB5D448F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Osteoporosis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BED3F1-1461-4D4F-AC82-806275417E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Description: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EB81FF-373E-42B0-8121-992380920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990CB-9997-4DB1-B88B-26718E18856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94659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3833-B521-4143-BA06-C8E8222D2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Additional Factors 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74662F-6927-4671-8934-41EB5D448F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Osteoporosis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BED3F1-1461-4D4F-AC82-806275417ED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Description: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EB81FF-373E-42B0-8121-992380920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990CB-9997-4DB1-B88B-26718E18856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501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e6045a-47f3-4463-bf6e-05e8b3b3d544" xsi:nil="true"/>
    <lcf76f155ced4ddcb4097134ff3c332f xmlns="93455163-efaa-4e67-9449-ffd8191ad5d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D455847196374886C815ECC913C089" ma:contentTypeVersion="16" ma:contentTypeDescription="Create a new document." ma:contentTypeScope="" ma:versionID="a363036448c01a0ef03b3759f374d7c2">
  <xsd:schema xmlns:xsd="http://www.w3.org/2001/XMLSchema" xmlns:xs="http://www.w3.org/2001/XMLSchema" xmlns:p="http://schemas.microsoft.com/office/2006/metadata/properties" xmlns:ns2="93455163-efaa-4e67-9449-ffd8191ad5d3" xmlns:ns3="65e6045a-47f3-4463-bf6e-05e8b3b3d544" targetNamespace="http://schemas.microsoft.com/office/2006/metadata/properties" ma:root="true" ma:fieldsID="b0b8d85a981d448fae73cae980103ec5" ns2:_="" ns3:_="">
    <xsd:import namespace="93455163-efaa-4e67-9449-ffd8191ad5d3"/>
    <xsd:import namespace="65e6045a-47f3-4463-bf6e-05e8b3b3d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455163-efaa-4e67-9449-ffd8191ad5d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751a2207-0de3-40dd-93a5-9151e5045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e6045a-47f3-4463-bf6e-05e8b3b3d54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0a006d5-9ace-4679-9e24-5d90ce02ed59}" ma:internalName="TaxCatchAll" ma:showField="CatchAllData" ma:web="65e6045a-47f3-4463-bf6e-05e8b3b3d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9390DB-A79D-47EC-9B25-BF722605A67D}">
  <ds:schemaRefs>
    <ds:schemaRef ds:uri="2bcb2018-318d-404c-9dc7-1ed8b83ff896"/>
    <ds:schemaRef ds:uri="8352f692-229d-4d4d-b613-1f28ba2269b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CCD60F8-A64B-4816-A6A7-46193AD76E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716A9B-A321-446A-BDAC-F41339CE363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582</Words>
  <Application>Microsoft Office PowerPoint</Application>
  <PresentationFormat>Widescreen</PresentationFormat>
  <Paragraphs>213</Paragraphs>
  <Slides>120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120</vt:i4>
      </vt:variant>
    </vt:vector>
  </HeadingPairs>
  <TitlesOfParts>
    <vt:vector size="124" baseType="lpstr">
      <vt:lpstr>Arial</vt:lpstr>
      <vt:lpstr>Calibri</vt:lpstr>
      <vt:lpstr>Calibri Light</vt:lpstr>
      <vt:lpstr>office theme</vt:lpstr>
      <vt:lpstr>Major Bones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Vertebrae</vt:lpstr>
      <vt:lpstr>Postural Deviations</vt:lpstr>
      <vt:lpstr>Postural Deviations </vt:lpstr>
      <vt:lpstr>Postural Deviations</vt:lpstr>
      <vt:lpstr>Postural Deviations </vt:lpstr>
      <vt:lpstr>Type of Bones</vt:lpstr>
      <vt:lpstr>Type:</vt:lpstr>
      <vt:lpstr>Type of Bones</vt:lpstr>
      <vt:lpstr>Type:</vt:lpstr>
      <vt:lpstr>Type of Bones</vt:lpstr>
      <vt:lpstr>Type:</vt:lpstr>
      <vt:lpstr>Type of Bones</vt:lpstr>
      <vt:lpstr>Type:</vt:lpstr>
      <vt:lpstr>Type of Bones</vt:lpstr>
      <vt:lpstr>Type:</vt:lpstr>
      <vt:lpstr>Areas of the Skeleton</vt:lpstr>
      <vt:lpstr>PowerPoint Presentation</vt:lpstr>
      <vt:lpstr>Areas of the Skeleton</vt:lpstr>
      <vt:lpstr>PowerPoint Presentation</vt:lpstr>
      <vt:lpstr>Process of Bone Growth</vt:lpstr>
      <vt:lpstr>PowerPoint Presentation</vt:lpstr>
      <vt:lpstr>Process of Bone Growth is called…</vt:lpstr>
      <vt:lpstr>Process of Bone Growth is called…</vt:lpstr>
      <vt:lpstr>Functions of the Skeleton</vt:lpstr>
      <vt:lpstr>Functions of the Skeleton</vt:lpstr>
      <vt:lpstr>Joint Classification</vt:lpstr>
      <vt:lpstr>Joint Classification</vt:lpstr>
      <vt:lpstr>Types of Synovial Joints</vt:lpstr>
      <vt:lpstr>Types of Synovial Joints </vt:lpstr>
      <vt:lpstr>Types of Synovial Joints</vt:lpstr>
      <vt:lpstr>Types of Synovial Joints </vt:lpstr>
      <vt:lpstr>Types of Synovial Joints</vt:lpstr>
      <vt:lpstr>Types of Synovial Joints </vt:lpstr>
      <vt:lpstr>Types of Synovial Joints</vt:lpstr>
      <vt:lpstr>Types of Synovial Joints </vt:lpstr>
      <vt:lpstr>Types of Synovial Joints</vt:lpstr>
      <vt:lpstr>Types of Synovial Joints </vt:lpstr>
      <vt:lpstr>Types of Synovial Joints</vt:lpstr>
      <vt:lpstr>Types of Synovial Joints 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Types of movement</vt:lpstr>
      <vt:lpstr>Structure of a Synovial Joint</vt:lpstr>
      <vt:lpstr>Structure of a Synovial Joint</vt:lpstr>
      <vt:lpstr>Structure of a Synovial Joint</vt:lpstr>
      <vt:lpstr>PowerPoint Presentation</vt:lpstr>
      <vt:lpstr>Structure of a Synovial Joint</vt:lpstr>
      <vt:lpstr>PowerPoint Presentation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Structure of a Synovial Joint </vt:lpstr>
      <vt:lpstr>Responses to exercise</vt:lpstr>
      <vt:lpstr>Responses to exercise</vt:lpstr>
      <vt:lpstr>Adaptations to regular exercise</vt:lpstr>
      <vt:lpstr>Adaptations to regular exercise</vt:lpstr>
      <vt:lpstr>Additional Factors - Arthritis</vt:lpstr>
      <vt:lpstr>Additional Factors - Arthritis</vt:lpstr>
      <vt:lpstr>Additional Factors </vt:lpstr>
      <vt:lpstr>Additional Factors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Mr Macfie</cp:lastModifiedBy>
  <cp:revision>1</cp:revision>
  <dcterms:created xsi:type="dcterms:W3CDTF">2020-09-20T20:02:22Z</dcterms:created>
  <dcterms:modified xsi:type="dcterms:W3CDTF">2020-09-21T08:54:17Z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0x010100F5D455847196374886C815ECC913C089</vt:lpwstr>
  </property>
  <property fmtid="{D5CDD505-2E9C-101B-9397-08002B2CF9AE}" pid="3" name="MediaServiceImageTags">
    <vt:lpwstr/>
  </property>
</Properties>
</file>